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98" r:id="rId2"/>
    <p:sldId id="299" r:id="rId3"/>
    <p:sldId id="300" r:id="rId4"/>
    <p:sldId id="301" r:id="rId5"/>
    <p:sldId id="302" r:id="rId6"/>
    <p:sldId id="256" r:id="rId7"/>
    <p:sldId id="277" r:id="rId8"/>
    <p:sldId id="257" r:id="rId9"/>
    <p:sldId id="279" r:id="rId10"/>
    <p:sldId id="280" r:id="rId11"/>
    <p:sldId id="278" r:id="rId12"/>
    <p:sldId id="258" r:id="rId13"/>
    <p:sldId id="282" r:id="rId14"/>
    <p:sldId id="259" r:id="rId15"/>
    <p:sldId id="281" r:id="rId16"/>
    <p:sldId id="283" r:id="rId17"/>
    <p:sldId id="293" r:id="rId18"/>
    <p:sldId id="260" r:id="rId19"/>
    <p:sldId id="284" r:id="rId20"/>
    <p:sldId id="261" r:id="rId21"/>
    <p:sldId id="285" r:id="rId22"/>
    <p:sldId id="262" r:id="rId23"/>
    <p:sldId id="263" r:id="rId24"/>
    <p:sldId id="264" r:id="rId25"/>
    <p:sldId id="265" r:id="rId26"/>
    <p:sldId id="286" r:id="rId27"/>
    <p:sldId id="266" r:id="rId28"/>
    <p:sldId id="288" r:id="rId29"/>
    <p:sldId id="291" r:id="rId30"/>
    <p:sldId id="267" r:id="rId31"/>
    <p:sldId id="292" r:id="rId32"/>
    <p:sldId id="289" r:id="rId33"/>
    <p:sldId id="268" r:id="rId34"/>
    <p:sldId id="290" r:id="rId35"/>
    <p:sldId id="269" r:id="rId36"/>
    <p:sldId id="270" r:id="rId37"/>
    <p:sldId id="271" r:id="rId38"/>
    <p:sldId id="287" r:id="rId39"/>
    <p:sldId id="272" r:id="rId40"/>
    <p:sldId id="294" r:id="rId41"/>
    <p:sldId id="273" r:id="rId42"/>
    <p:sldId id="295" r:id="rId43"/>
    <p:sldId id="274" r:id="rId44"/>
    <p:sldId id="296" r:id="rId45"/>
    <p:sldId id="275" r:id="rId46"/>
    <p:sldId id="297" r:id="rId47"/>
    <p:sldId id="276" r:id="rId4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1E8B"/>
    <a:srgbClr val="7030A0"/>
    <a:srgbClr val="E4EFF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808" autoAdjust="0"/>
  </p:normalViewPr>
  <p:slideViewPr>
    <p:cSldViewPr snapToGrid="0">
      <p:cViewPr varScale="1">
        <p:scale>
          <a:sx n="109" d="100"/>
          <a:sy n="109" d="100"/>
        </p:scale>
        <p:origin x="-564" y="-15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D689B1-B989-4A9C-BBAF-0C4AE6D10298}" type="datetimeFigureOut">
              <a:rPr lang="tr-TR" smtClean="0"/>
              <a:pPr/>
              <a:t>7.5.2022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C85B43-EBBF-425D-9D0F-CF3A941A74C6}" type="slidenum">
              <a:rPr lang="tr-TR" smtClean="0"/>
              <a:pPr/>
              <a:t>‹#›</a:t>
            </a:fld>
            <a:endParaRPr lang="tr-TR"/>
          </a:p>
        </p:txBody>
      </p:sp>
    </p:spTree>
    <p:extLst>
      <p:ext uri="{BB962C8B-B14F-4D97-AF65-F5344CB8AC3E}">
        <p14:creationId xmlns:p14="http://schemas.microsoft.com/office/powerpoint/2010/main" xmlns="" val="390818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2EC85B43-EBBF-425D-9D0F-CF3A941A74C6}" type="slidenum">
              <a:rPr lang="tr-TR" smtClean="0"/>
              <a:pPr/>
              <a:t>39</a:t>
            </a:fld>
            <a:endParaRPr lang="tr-TR"/>
          </a:p>
        </p:txBody>
      </p:sp>
    </p:spTree>
    <p:extLst>
      <p:ext uri="{BB962C8B-B14F-4D97-AF65-F5344CB8AC3E}">
        <p14:creationId xmlns:p14="http://schemas.microsoft.com/office/powerpoint/2010/main" xmlns="" val="2911341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609600" y="3699804"/>
            <a:ext cx="110744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Başlık"/>
          <p:cNvSpPr>
            <a:spLocks noGrp="1"/>
          </p:cNvSpPr>
          <p:nvPr>
            <p:ph type="ctrTitle"/>
          </p:nvPr>
        </p:nvSpPr>
        <p:spPr>
          <a:xfrm>
            <a:off x="609600" y="1433732"/>
            <a:ext cx="110744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a:t>Asıl başlık stili için tıklatın</a:t>
            </a:r>
            <a:endParaRPr kumimoji="0" lang="en-US"/>
          </a:p>
        </p:txBody>
      </p:sp>
      <p:cxnSp>
        <p:nvCxnSpPr>
          <p:cNvPr id="8" name="7 Düz Bağlayıcı"/>
          <p:cNvCxnSpPr/>
          <p:nvPr/>
        </p:nvCxnSpPr>
        <p:spPr>
          <a:xfrm>
            <a:off x="1951501"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6278099"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6053797" y="3526302"/>
            <a:ext cx="6096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32479AA1-070D-43FA-BA83-2DA282FE9E17}" type="datetimeFigureOut">
              <a:rPr lang="tr-TR" smtClean="0"/>
              <a:pPr/>
              <a:t>7.5.2022</a:t>
            </a:fld>
            <a:endParaRPr lang="tr-TR"/>
          </a:p>
        </p:txBody>
      </p:sp>
      <p:sp>
        <p:nvSpPr>
          <p:cNvPr id="16" name="15 Slayt Numarası Yer Tutucusu"/>
          <p:cNvSpPr>
            <a:spLocks noGrp="1"/>
          </p:cNvSpPr>
          <p:nvPr>
            <p:ph type="sldNum" sz="quarter" idx="11"/>
          </p:nvPr>
        </p:nvSpPr>
        <p:spPr/>
        <p:txBody>
          <a:bodyPr/>
          <a:lstStyle/>
          <a:p>
            <a:fld id="{EE483E33-B86D-4E2B-8BC8-773005CD4FEB}"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32479AA1-070D-43FA-BA83-2DA282FE9E17}" type="datetimeFigureOut">
              <a:rPr lang="tr-TR" smtClean="0"/>
              <a:pPr/>
              <a:t>7.5.2022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E483E33-B86D-4E2B-8BC8-773005CD4FE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32479AA1-070D-43FA-BA83-2DA282FE9E17}" type="datetimeFigureOut">
              <a:rPr lang="tr-TR" smtClean="0"/>
              <a:pPr/>
              <a:t>7.5.2022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E483E33-B86D-4E2B-8BC8-773005CD4FE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609600" y="1524000"/>
            <a:ext cx="109728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4" name="13 Veri Yer Tutucusu"/>
          <p:cNvSpPr>
            <a:spLocks noGrp="1"/>
          </p:cNvSpPr>
          <p:nvPr>
            <p:ph type="dt" sz="half" idx="14"/>
          </p:nvPr>
        </p:nvSpPr>
        <p:spPr/>
        <p:txBody>
          <a:bodyPr/>
          <a:lstStyle/>
          <a:p>
            <a:fld id="{32479AA1-070D-43FA-BA83-2DA282FE9E17}" type="datetimeFigureOut">
              <a:rPr lang="tr-TR" smtClean="0"/>
              <a:pPr/>
              <a:t>7.5.2022</a:t>
            </a:fld>
            <a:endParaRPr lang="tr-TR"/>
          </a:p>
        </p:txBody>
      </p:sp>
      <p:sp>
        <p:nvSpPr>
          <p:cNvPr id="15" name="14 Slayt Numarası Yer Tutucusu"/>
          <p:cNvSpPr>
            <a:spLocks noGrp="1"/>
          </p:cNvSpPr>
          <p:nvPr>
            <p:ph type="sldNum" sz="quarter" idx="15"/>
          </p:nvPr>
        </p:nvSpPr>
        <p:spPr/>
        <p:txBody>
          <a:bodyPr/>
          <a:lstStyle>
            <a:lvl1pPr algn="ctr">
              <a:defRPr/>
            </a:lvl1pPr>
          </a:lstStyle>
          <a:p>
            <a:fld id="{EE483E33-B86D-4E2B-8BC8-773005CD4FEB}"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32479AA1-070D-43FA-BA83-2DA282FE9E17}" type="datetimeFigureOut">
              <a:rPr lang="tr-TR" smtClean="0"/>
              <a:pPr/>
              <a:t>7.5.2022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E483E33-B86D-4E2B-8BC8-773005CD4FEB}" type="slidenum">
              <a:rPr lang="tr-TR" smtClean="0"/>
              <a:pPr/>
              <a:t>‹#›</a:t>
            </a:fld>
            <a:endParaRPr lang="tr-TR"/>
          </a:p>
        </p:txBody>
      </p:sp>
      <p:sp>
        <p:nvSpPr>
          <p:cNvPr id="2" name="1 Başlık"/>
          <p:cNvSpPr>
            <a:spLocks noGrp="1"/>
          </p:cNvSpPr>
          <p:nvPr>
            <p:ph type="title"/>
          </p:nvPr>
        </p:nvSpPr>
        <p:spPr>
          <a:xfrm>
            <a:off x="914400" y="3505200"/>
            <a:ext cx="105664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914400" y="4958864"/>
            <a:ext cx="105664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cxnSp>
        <p:nvCxnSpPr>
          <p:cNvPr id="7" name="6 Düz Bağlayıcı"/>
          <p:cNvCxnSpPr/>
          <p:nvPr/>
        </p:nvCxnSpPr>
        <p:spPr>
          <a:xfrm>
            <a:off x="914400" y="4916993"/>
            <a:ext cx="105664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32479AA1-070D-43FA-BA83-2DA282FE9E17}" type="datetimeFigureOut">
              <a:rPr lang="tr-TR" smtClean="0"/>
              <a:pPr/>
              <a:t>7.5.2022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E483E33-B86D-4E2B-8BC8-773005CD4FEB}" type="slidenum">
              <a:rPr lang="tr-TR" smtClean="0"/>
              <a:pPr/>
              <a:t>‹#›</a:t>
            </a:fld>
            <a:endParaRPr lang="tr-TR"/>
          </a:p>
        </p:txBody>
      </p:sp>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11" name="10 İçerik Yer Tutucusu"/>
          <p:cNvSpPr>
            <a:spLocks noGrp="1"/>
          </p:cNvSpPr>
          <p:nvPr>
            <p:ph sz="half" idx="1"/>
          </p:nvPr>
        </p:nvSpPr>
        <p:spPr>
          <a:xfrm>
            <a:off x="609600" y="1524000"/>
            <a:ext cx="5413248"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half" idx="2"/>
          </p:nvPr>
        </p:nvSpPr>
        <p:spPr>
          <a:xfrm>
            <a:off x="6197600" y="1524000"/>
            <a:ext cx="5413248"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EE483E33-B86D-4E2B-8BC8-773005CD4FEB}"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32479AA1-070D-43FA-BA83-2DA282FE9E17}" type="datetimeFigureOut">
              <a:rPr lang="tr-TR" smtClean="0"/>
              <a:pPr/>
              <a:t>7.5.2022</a:t>
            </a:fld>
            <a:endParaRPr lang="tr-TR"/>
          </a:p>
        </p:txBody>
      </p:sp>
      <p:sp>
        <p:nvSpPr>
          <p:cNvPr id="3" name="2 Metin Yer Tutucusu"/>
          <p:cNvSpPr>
            <a:spLocks noGrp="1"/>
          </p:cNvSpPr>
          <p:nvPr>
            <p:ph type="body" idx="1"/>
          </p:nvPr>
        </p:nvSpPr>
        <p:spPr>
          <a:xfrm>
            <a:off x="609600" y="1399593"/>
            <a:ext cx="5386917"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32" name="31 İçerik Yer Tutucusu"/>
          <p:cNvSpPr>
            <a:spLocks noGrp="1"/>
          </p:cNvSpPr>
          <p:nvPr>
            <p:ph sz="half" idx="2"/>
          </p:nvPr>
        </p:nvSpPr>
        <p:spPr>
          <a:xfrm>
            <a:off x="609600" y="2201896"/>
            <a:ext cx="5384800" cy="391363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34" name="33 İçerik Yer Tutucusu"/>
          <p:cNvSpPr>
            <a:spLocks noGrp="1"/>
          </p:cNvSpPr>
          <p:nvPr>
            <p:ph sz="quarter" idx="4"/>
          </p:nvPr>
        </p:nvSpPr>
        <p:spPr>
          <a:xfrm>
            <a:off x="6199717" y="2201896"/>
            <a:ext cx="5384800" cy="391363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 name="1 Başlık"/>
          <p:cNvSpPr>
            <a:spLocks noGrp="1"/>
          </p:cNvSpPr>
          <p:nvPr>
            <p:ph type="title"/>
          </p:nvPr>
        </p:nvSpPr>
        <p:spPr>
          <a:xfrm>
            <a:off x="609600" y="155448"/>
            <a:ext cx="10972800" cy="1143000"/>
          </a:xfrm>
        </p:spPr>
        <p:txBody>
          <a:bodyPr anchor="b" anchorCtr="0"/>
          <a:lstStyle>
            <a:lvl1pPr>
              <a:defRPr/>
            </a:lvl1pPr>
          </a:lstStyle>
          <a:p>
            <a:r>
              <a:rPr kumimoji="0" lang="tr-TR"/>
              <a:t>Asıl başlık stili için tıklatın</a:t>
            </a:r>
            <a:endParaRPr kumimoji="0" lang="en-US"/>
          </a:p>
        </p:txBody>
      </p:sp>
      <p:sp>
        <p:nvSpPr>
          <p:cNvPr id="12" name="11 Metin Yer Tutucusu"/>
          <p:cNvSpPr>
            <a:spLocks noGrp="1"/>
          </p:cNvSpPr>
          <p:nvPr>
            <p:ph type="body" idx="3"/>
          </p:nvPr>
        </p:nvSpPr>
        <p:spPr>
          <a:xfrm>
            <a:off x="6197600" y="1399593"/>
            <a:ext cx="5386917"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cxnSp>
        <p:nvCxnSpPr>
          <p:cNvPr id="10" name="9 Düz Bağlayıcı"/>
          <p:cNvCxnSpPr/>
          <p:nvPr/>
        </p:nvCxnSpPr>
        <p:spPr>
          <a:xfrm>
            <a:off x="750593"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6339840"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32479AA1-070D-43FA-BA83-2DA282FE9E17}" type="datetimeFigureOut">
              <a:rPr lang="tr-TR" smtClean="0"/>
              <a:pPr/>
              <a:t>7.5.2022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E483E33-B86D-4E2B-8BC8-773005CD4FEB}" type="slidenum">
              <a:rPr lang="tr-TR" smtClean="0"/>
              <a:pPr/>
              <a:t>‹#›</a:t>
            </a:fld>
            <a:endParaRPr lang="tr-TR"/>
          </a:p>
        </p:txBody>
      </p:sp>
      <p:sp>
        <p:nvSpPr>
          <p:cNvPr id="2" name="1 Başlık"/>
          <p:cNvSpPr>
            <a:spLocks noGrp="1"/>
          </p:cNvSpPr>
          <p:nvPr>
            <p:ph type="title"/>
          </p:nvPr>
        </p:nvSpPr>
        <p:spPr/>
        <p:txBody>
          <a:bodyPr/>
          <a:lstStyle/>
          <a:p>
            <a:r>
              <a:rPr kumimoji="0" lang="tr-TR"/>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2479AA1-070D-43FA-BA83-2DA282FE9E17}" type="datetimeFigureOut">
              <a:rPr lang="tr-TR" smtClean="0"/>
              <a:pPr/>
              <a:t>7.5.2022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E483E33-B86D-4E2B-8BC8-773005CD4FE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609600" y="457200"/>
            <a:ext cx="83312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3" name="2 Metin Yer Tutucusu"/>
          <p:cNvSpPr>
            <a:spLocks noGrp="1"/>
          </p:cNvSpPr>
          <p:nvPr>
            <p:ph type="body" idx="2"/>
          </p:nvPr>
        </p:nvSpPr>
        <p:spPr>
          <a:xfrm>
            <a:off x="9042400" y="1600200"/>
            <a:ext cx="2645664"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31" name="30 Başlık"/>
          <p:cNvSpPr>
            <a:spLocks noGrp="1"/>
          </p:cNvSpPr>
          <p:nvPr>
            <p:ph type="title"/>
          </p:nvPr>
        </p:nvSpPr>
        <p:spPr>
          <a:xfrm>
            <a:off x="9042400" y="457200"/>
            <a:ext cx="26416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a:t>Asıl başlık stili için tıklatın</a:t>
            </a:r>
            <a:endParaRPr kumimoji="0" lang="en-US"/>
          </a:p>
        </p:txBody>
      </p:sp>
      <p:sp>
        <p:nvSpPr>
          <p:cNvPr id="8" name="7 Veri Yer Tutucusu"/>
          <p:cNvSpPr>
            <a:spLocks noGrp="1"/>
          </p:cNvSpPr>
          <p:nvPr>
            <p:ph type="dt" sz="half" idx="14"/>
          </p:nvPr>
        </p:nvSpPr>
        <p:spPr/>
        <p:txBody>
          <a:bodyPr/>
          <a:lstStyle/>
          <a:p>
            <a:fld id="{32479AA1-070D-43FA-BA83-2DA282FE9E17}" type="datetimeFigureOut">
              <a:rPr lang="tr-TR" smtClean="0"/>
              <a:pPr/>
              <a:t>7.5.2022</a:t>
            </a:fld>
            <a:endParaRPr lang="tr-TR"/>
          </a:p>
        </p:txBody>
      </p:sp>
      <p:sp>
        <p:nvSpPr>
          <p:cNvPr id="9" name="8 Slayt Numarası Yer Tutucusu"/>
          <p:cNvSpPr>
            <a:spLocks noGrp="1"/>
          </p:cNvSpPr>
          <p:nvPr>
            <p:ph type="sldNum" sz="quarter" idx="15"/>
          </p:nvPr>
        </p:nvSpPr>
        <p:spPr/>
        <p:txBody>
          <a:bodyPr/>
          <a:lstStyle/>
          <a:p>
            <a:fld id="{EE483E33-B86D-4E2B-8BC8-773005CD4FEB}"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8839200" y="457200"/>
            <a:ext cx="2743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609600" y="457200"/>
            <a:ext cx="80264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a:t>Resim eklemek için simgeyi tıklatın</a:t>
            </a:r>
            <a:endParaRPr kumimoji="0" lang="en-US"/>
          </a:p>
        </p:txBody>
      </p:sp>
      <p:sp>
        <p:nvSpPr>
          <p:cNvPr id="4" name="3 Metin Yer Tutucusu"/>
          <p:cNvSpPr>
            <a:spLocks noGrp="1"/>
          </p:cNvSpPr>
          <p:nvPr>
            <p:ph type="body" sz="half" idx="2"/>
          </p:nvPr>
        </p:nvSpPr>
        <p:spPr>
          <a:xfrm>
            <a:off x="8839200" y="1600200"/>
            <a:ext cx="27432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8" name="7 Veri Yer Tutucusu"/>
          <p:cNvSpPr>
            <a:spLocks noGrp="1"/>
          </p:cNvSpPr>
          <p:nvPr>
            <p:ph type="dt" sz="half" idx="10"/>
          </p:nvPr>
        </p:nvSpPr>
        <p:spPr/>
        <p:txBody>
          <a:bodyPr/>
          <a:lstStyle/>
          <a:p>
            <a:fld id="{32479AA1-070D-43FA-BA83-2DA282FE9E17}" type="datetimeFigureOut">
              <a:rPr lang="tr-TR" smtClean="0"/>
              <a:pPr/>
              <a:t>7.5.2022</a:t>
            </a:fld>
            <a:endParaRPr lang="tr-TR"/>
          </a:p>
        </p:txBody>
      </p:sp>
      <p:sp>
        <p:nvSpPr>
          <p:cNvPr id="9" name="8 Slayt Numarası Yer Tutucusu"/>
          <p:cNvSpPr>
            <a:spLocks noGrp="1"/>
          </p:cNvSpPr>
          <p:nvPr>
            <p:ph type="sldNum" sz="quarter" idx="11"/>
          </p:nvPr>
        </p:nvSpPr>
        <p:spPr/>
        <p:txBody>
          <a:bodyPr/>
          <a:lstStyle/>
          <a:p>
            <a:fld id="{EE483E33-B86D-4E2B-8BC8-773005CD4FEB}"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609600" y="1447800"/>
            <a:ext cx="10972800" cy="46783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4" name="23 Veri Yer Tutucusu"/>
          <p:cNvSpPr>
            <a:spLocks noGrp="1"/>
          </p:cNvSpPr>
          <p:nvPr>
            <p:ph type="dt" sz="half" idx="2"/>
          </p:nvPr>
        </p:nvSpPr>
        <p:spPr>
          <a:xfrm>
            <a:off x="7721600" y="6203667"/>
            <a:ext cx="3454400" cy="384048"/>
          </a:xfrm>
          <a:prstGeom prst="rect">
            <a:avLst/>
          </a:prstGeom>
        </p:spPr>
        <p:txBody>
          <a:bodyPr vert="horz" anchor="ctr" anchorCtr="0"/>
          <a:lstStyle>
            <a:lvl1pPr algn="l" eaLnBrk="1" latinLnBrk="0" hangingPunct="1">
              <a:defRPr kumimoji="0" sz="1200">
                <a:solidFill>
                  <a:schemeClr val="tx2"/>
                </a:solidFill>
              </a:defRPr>
            </a:lvl1pPr>
          </a:lstStyle>
          <a:p>
            <a:fld id="{32479AA1-070D-43FA-BA83-2DA282FE9E17}" type="datetimeFigureOut">
              <a:rPr lang="tr-TR" smtClean="0"/>
              <a:pPr/>
              <a:t>7.5.2022</a:t>
            </a:fld>
            <a:endParaRPr lang="tr-TR"/>
          </a:p>
        </p:txBody>
      </p:sp>
      <p:sp>
        <p:nvSpPr>
          <p:cNvPr id="10" name="9 Altbilgi Yer Tutucusu"/>
          <p:cNvSpPr>
            <a:spLocks noGrp="1"/>
          </p:cNvSpPr>
          <p:nvPr>
            <p:ph type="ftr" sz="quarter" idx="3"/>
          </p:nvPr>
        </p:nvSpPr>
        <p:spPr>
          <a:xfrm>
            <a:off x="2844800" y="6203667"/>
            <a:ext cx="47752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11214100" y="6181531"/>
            <a:ext cx="8128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E483E33-B86D-4E2B-8BC8-773005CD4FEB}" type="slidenum">
              <a:rPr lang="tr-TR" smtClean="0"/>
              <a:pPr/>
              <a:t>‹#›</a:t>
            </a:fld>
            <a:endParaRPr lang="tr-TR"/>
          </a:p>
        </p:txBody>
      </p:sp>
      <p:sp>
        <p:nvSpPr>
          <p:cNvPr id="5" name="4 Başlık Yer Tutucusu"/>
          <p:cNvSpPr>
            <a:spLocks noGrp="1"/>
          </p:cNvSpPr>
          <p:nvPr>
            <p:ph type="title"/>
          </p:nvPr>
        </p:nvSpPr>
        <p:spPr>
          <a:xfrm>
            <a:off x="609600" y="152400"/>
            <a:ext cx="10972800" cy="1219200"/>
          </a:xfrm>
          <a:prstGeom prst="rect">
            <a:avLst/>
          </a:prstGeom>
          <a:ln w="6350" cap="rnd">
            <a:noFill/>
          </a:ln>
        </p:spPr>
        <p:txBody>
          <a:bodyPr vert="horz" anchor="b" anchorCtr="0">
            <a:normAutofit/>
          </a:bodyPr>
          <a:lstStyle/>
          <a:p>
            <a:r>
              <a:rPr kumimoji="0" lang="tr-TR"/>
              <a:t>Asıl başlık stili için tıklatın</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
            <a:lum/>
          </a:blip>
          <a:srcRect/>
          <a:tile tx="0" ty="0" sx="100000" sy="100000" flip="none" algn="tl"/>
        </a:blipFill>
        <a:effectLst/>
      </p:bgPr>
    </p:bg>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ctr">
              <a:buNone/>
            </a:pPr>
            <a:endParaRPr lang="tr-TR" sz="4000" dirty="0" smtClean="0">
              <a:solidFill>
                <a:srgbClr val="B21E8B"/>
              </a:solidFill>
              <a:latin typeface="Arial Black" pitchFamily="34" charset="0"/>
            </a:endParaRPr>
          </a:p>
          <a:p>
            <a:pPr algn="ctr">
              <a:buNone/>
            </a:pPr>
            <a:r>
              <a:rPr lang="tr-TR" sz="4000" dirty="0" smtClean="0">
                <a:solidFill>
                  <a:srgbClr val="B21E8B"/>
                </a:solidFill>
                <a:latin typeface="Arial Black" pitchFamily="34" charset="0"/>
              </a:rPr>
              <a:t>PROBLEM DAVRANIŞLARIN DEĞİŞTİRİLMESİ</a:t>
            </a:r>
          </a:p>
          <a:p>
            <a:pPr algn="ctr">
              <a:buNone/>
            </a:pPr>
            <a:endParaRPr lang="tr-TR" sz="4000" dirty="0" smtClean="0">
              <a:solidFill>
                <a:srgbClr val="B21E8B"/>
              </a:solidFill>
              <a:latin typeface="Arial Black" pitchFamily="34" charset="0"/>
            </a:endParaRPr>
          </a:p>
          <a:p>
            <a:pPr algn="ctr">
              <a:buNone/>
            </a:pPr>
            <a:endParaRPr lang="tr-TR" sz="4000" dirty="0" smtClean="0">
              <a:solidFill>
                <a:srgbClr val="B21E8B"/>
              </a:solidFill>
              <a:latin typeface="Arial Black" pitchFamily="34" charset="0"/>
            </a:endParaRPr>
          </a:p>
          <a:p>
            <a:pPr algn="ctr">
              <a:buNone/>
            </a:pPr>
            <a:endParaRPr lang="tr-TR" sz="4000" dirty="0" smtClean="0">
              <a:solidFill>
                <a:srgbClr val="B21E8B"/>
              </a:solidFill>
              <a:latin typeface="Arial Black" pitchFamily="34" charset="0"/>
            </a:endParaRPr>
          </a:p>
          <a:p>
            <a:pPr algn="ctr">
              <a:buNone/>
            </a:pPr>
            <a:r>
              <a:rPr lang="tr-TR" sz="2000" dirty="0" smtClean="0">
                <a:solidFill>
                  <a:srgbClr val="002060"/>
                </a:solidFill>
                <a:latin typeface="Arial Black" pitchFamily="34" charset="0"/>
              </a:rPr>
              <a:t>YÜKSEKOVA REHBERLİK VE ARAŞTIRMA MERKEZİ</a:t>
            </a:r>
            <a:endParaRPr lang="tr-TR" sz="2000" dirty="0">
              <a:solidFill>
                <a:srgbClr val="002060"/>
              </a:solidFill>
              <a:latin typeface="Arial Black" pitchFamily="34" charset="0"/>
            </a:endParaRPr>
          </a:p>
        </p:txBody>
      </p:sp>
      <p:pic>
        <p:nvPicPr>
          <p:cNvPr id="1026" name="Picture 2" descr="C:\Users\cASPER\Desktop\meb logo.png"/>
          <p:cNvPicPr>
            <a:picLocks noChangeAspect="1" noChangeArrowheads="1"/>
          </p:cNvPicPr>
          <p:nvPr/>
        </p:nvPicPr>
        <p:blipFill>
          <a:blip r:embed="rId3"/>
          <a:srcRect/>
          <a:stretch>
            <a:fillRect/>
          </a:stretch>
        </p:blipFill>
        <p:spPr bwMode="auto">
          <a:xfrm>
            <a:off x="0" y="0"/>
            <a:ext cx="2143125" cy="2143125"/>
          </a:xfrm>
          <a:prstGeom prst="ellipse">
            <a:avLst/>
          </a:prstGeom>
          <a:ln>
            <a:noFill/>
          </a:ln>
          <a:effectLst>
            <a:softEdge rad="112500"/>
          </a:effectLst>
        </p:spPr>
      </p:pic>
      <p:pic>
        <p:nvPicPr>
          <p:cNvPr id="1027" name="Picture 3" descr="C:\Users\cASPER\Desktop\logo.jpg"/>
          <p:cNvPicPr>
            <a:picLocks noChangeAspect="1" noChangeArrowheads="1"/>
          </p:cNvPicPr>
          <p:nvPr/>
        </p:nvPicPr>
        <p:blipFill>
          <a:blip r:embed="rId4"/>
          <a:srcRect/>
          <a:stretch>
            <a:fillRect/>
          </a:stretch>
        </p:blipFill>
        <p:spPr bwMode="auto">
          <a:xfrm>
            <a:off x="10197737" y="-104503"/>
            <a:ext cx="1994263" cy="1994263"/>
          </a:xfrm>
          <a:prstGeom prst="ellipse">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957532"/>
            <a:ext cx="10972800" cy="5138468"/>
          </a:xfrm>
        </p:spPr>
        <p:txBody>
          <a:bodyPr>
            <a:normAutofit/>
          </a:bodyPr>
          <a:lstStyle/>
          <a:p>
            <a:pPr>
              <a:buFont typeface="Wingdings" pitchFamily="2" charset="2"/>
              <a:buChar char="q"/>
            </a:pPr>
            <a:endParaRPr lang="tr-TR" altLang="tr-TR" sz="3200" b="1" dirty="0">
              <a:solidFill>
                <a:schemeClr val="accent3">
                  <a:lumMod val="20000"/>
                  <a:lumOff val="80000"/>
                </a:schemeClr>
              </a:solidFill>
              <a:latin typeface="Arial" pitchFamily="34" charset="0"/>
              <a:ea typeface="ＭＳ Ｐゴシック" panose="020B0600070205080204" pitchFamily="34" charset="-128"/>
              <a:cs typeface="Arial" pitchFamily="34" charset="0"/>
            </a:endParaRPr>
          </a:p>
          <a:p>
            <a:pPr>
              <a:buFont typeface="Wingdings" pitchFamily="2" charset="2"/>
              <a:buChar char="q"/>
            </a:pPr>
            <a:r>
              <a:rPr lang="tr-TR" altLang="tr-TR" sz="3200" b="1" dirty="0">
                <a:solidFill>
                  <a:schemeClr val="accent3">
                    <a:lumMod val="20000"/>
                    <a:lumOff val="80000"/>
                  </a:schemeClr>
                </a:solidFill>
                <a:latin typeface="Arial" pitchFamily="34" charset="0"/>
                <a:ea typeface="ＭＳ Ｐゴシック" panose="020B0600070205080204" pitchFamily="34" charset="-128"/>
                <a:cs typeface="Arial" pitchFamily="34" charset="0"/>
              </a:rPr>
              <a:t>Kurallara uyulması için önlemlerin alınması;</a:t>
            </a:r>
          </a:p>
          <a:p>
            <a:pPr>
              <a:buNone/>
            </a:pPr>
            <a:r>
              <a:rPr lang="tr-TR" altLang="tr-TR" sz="3200" dirty="0">
                <a:solidFill>
                  <a:srgbClr val="7030A0"/>
                </a:solidFill>
                <a:latin typeface="Arial" pitchFamily="34" charset="0"/>
                <a:ea typeface="ＭＳ Ｐゴシック" panose="020B0600070205080204" pitchFamily="34" charset="-128"/>
                <a:cs typeface="Arial" pitchFamily="34" charset="0"/>
              </a:rPr>
              <a:t> öğretmenin gün içinde çocukları izlemesi,</a:t>
            </a:r>
          </a:p>
          <a:p>
            <a:pPr>
              <a:buNone/>
            </a:pPr>
            <a:r>
              <a:rPr lang="tr-TR" altLang="tr-TR" sz="3200" dirty="0">
                <a:solidFill>
                  <a:srgbClr val="7030A0"/>
                </a:solidFill>
                <a:latin typeface="Arial" pitchFamily="34" charset="0"/>
                <a:ea typeface="ＭＳ Ｐゴシック" panose="020B0600070205080204" pitchFamily="34" charset="-128"/>
                <a:cs typeface="Arial" pitchFamily="34" charset="0"/>
              </a:rPr>
              <a:t> kurallara uyanları ödüllendirmesi,</a:t>
            </a:r>
          </a:p>
          <a:p>
            <a:pPr>
              <a:buNone/>
            </a:pPr>
            <a:r>
              <a:rPr lang="tr-TR" altLang="tr-TR" sz="3200" dirty="0">
                <a:solidFill>
                  <a:srgbClr val="7030A0"/>
                </a:solidFill>
                <a:latin typeface="Arial" pitchFamily="34" charset="0"/>
                <a:ea typeface="ＭＳ Ｐゴシック" panose="020B0600070205080204" pitchFamily="34" charset="-128"/>
                <a:cs typeface="Arial" pitchFamily="34" charset="0"/>
              </a:rPr>
              <a:t> uyulmadığını gördüğünde çocukların dikkatini kurallar</a:t>
            </a:r>
          </a:p>
          <a:p>
            <a:pPr>
              <a:buNone/>
            </a:pPr>
            <a:r>
              <a:rPr lang="tr-TR" altLang="tr-TR" sz="3200" dirty="0">
                <a:solidFill>
                  <a:srgbClr val="7030A0"/>
                </a:solidFill>
                <a:latin typeface="Arial" pitchFamily="34" charset="0"/>
                <a:ea typeface="ＭＳ Ｐゴシック" panose="020B0600070205080204" pitchFamily="34" charset="-128"/>
                <a:cs typeface="Arial" pitchFamily="34" charset="0"/>
              </a:rPr>
              <a:t>panosuna çekmesi sınıf yönetimi açısından önemlidir</a:t>
            </a:r>
            <a:endParaRPr lang="tr-TR" sz="3200" dirty="0">
              <a:solidFill>
                <a:srgbClr val="7030A0"/>
              </a:solidFill>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465826"/>
            <a:ext cx="10972800" cy="5630174"/>
          </a:xfrm>
        </p:spPr>
        <p:txBody>
          <a:bodyPr>
            <a:normAutofit/>
          </a:bodyPr>
          <a:lstStyle/>
          <a:p>
            <a:pPr>
              <a:lnSpc>
                <a:spcPct val="80000"/>
              </a:lnSpc>
              <a:buFont typeface="Wingdings" pitchFamily="2" charset="2"/>
              <a:buChar char="q"/>
            </a:pPr>
            <a:r>
              <a:rPr lang="tr-TR" altLang="tr-TR" sz="2800" b="1" dirty="0">
                <a:solidFill>
                  <a:schemeClr val="accent3">
                    <a:lumMod val="20000"/>
                    <a:lumOff val="80000"/>
                  </a:schemeClr>
                </a:solidFill>
                <a:latin typeface="Arial" pitchFamily="34" charset="0"/>
                <a:ea typeface="ＭＳ Ｐゴシック" panose="020B0600070205080204" pitchFamily="34" charset="-128"/>
                <a:cs typeface="Arial" pitchFamily="34" charset="0"/>
              </a:rPr>
              <a:t>Kuralların oluşturulması;</a:t>
            </a:r>
          </a:p>
          <a:p>
            <a:pPr>
              <a:lnSpc>
                <a:spcPct val="80000"/>
              </a:lnSpc>
            </a:pPr>
            <a:endParaRPr lang="tr-TR" altLang="tr-TR" sz="2800" b="1" dirty="0">
              <a:solidFill>
                <a:schemeClr val="accent3">
                  <a:lumMod val="20000"/>
                  <a:lumOff val="80000"/>
                </a:schemeClr>
              </a:solidFill>
              <a:latin typeface="Arial" pitchFamily="34" charset="0"/>
              <a:ea typeface="ＭＳ Ｐゴシック" panose="020B0600070205080204" pitchFamily="34" charset="-128"/>
              <a:cs typeface="Arial" pitchFamily="34" charset="0"/>
            </a:endParaRPr>
          </a:p>
          <a:p>
            <a:pPr>
              <a:lnSpc>
                <a:spcPct val="80000"/>
              </a:lnSpc>
              <a:buFont typeface="Wingdings" pitchFamily="2" charset="2"/>
              <a:buChar char="ü"/>
            </a:pPr>
            <a:r>
              <a:rPr lang="tr-TR" altLang="tr-TR" sz="2800" dirty="0">
                <a:solidFill>
                  <a:srgbClr val="E4EFF2"/>
                </a:solidFill>
                <a:latin typeface="Arial" pitchFamily="34" charset="0"/>
                <a:ea typeface="ＭＳ Ｐゴシック" panose="020B0600070205080204" pitchFamily="34" charset="-128"/>
                <a:cs typeface="Arial" pitchFamily="34" charset="0"/>
              </a:rPr>
              <a:t> </a:t>
            </a:r>
            <a:r>
              <a:rPr lang="tr-TR" altLang="tr-TR" sz="3000" dirty="0">
                <a:solidFill>
                  <a:schemeClr val="accent6">
                    <a:lumMod val="50000"/>
                  </a:schemeClr>
                </a:solidFill>
                <a:latin typeface="Arial" pitchFamily="34" charset="0"/>
                <a:ea typeface="ＭＳ Ｐゴシック" panose="020B0600070205080204" pitchFamily="34" charset="-128"/>
                <a:cs typeface="Arial" pitchFamily="34" charset="0"/>
              </a:rPr>
              <a:t>okullar açıldıktan sonra en geç bir hafta içinde sınıfta uyulması gereken kurallar (5-8)</a:t>
            </a:r>
          </a:p>
          <a:p>
            <a:pPr>
              <a:lnSpc>
                <a:spcPct val="80000"/>
              </a:lnSpc>
              <a:buFont typeface="Wingdings" pitchFamily="2" charset="2"/>
              <a:buChar char="ü"/>
            </a:pPr>
            <a:r>
              <a:rPr lang="tr-TR" altLang="tr-TR" sz="3000" dirty="0">
                <a:solidFill>
                  <a:schemeClr val="accent6">
                    <a:lumMod val="50000"/>
                  </a:schemeClr>
                </a:solidFill>
                <a:latin typeface="Arial" pitchFamily="34" charset="0"/>
                <a:ea typeface="ＭＳ Ｐゴシック" panose="020B0600070205080204" pitchFamily="34" charset="-128"/>
                <a:cs typeface="Arial" pitchFamily="34" charset="0"/>
              </a:rPr>
              <a:t> öğrencilerle birlikte oluşturulur; </a:t>
            </a:r>
          </a:p>
          <a:p>
            <a:pPr>
              <a:lnSpc>
                <a:spcPct val="80000"/>
              </a:lnSpc>
              <a:buFont typeface="Wingdings" pitchFamily="2" charset="2"/>
              <a:buChar char="ü"/>
            </a:pPr>
            <a:r>
              <a:rPr lang="tr-TR" altLang="tr-TR" sz="3000" dirty="0">
                <a:solidFill>
                  <a:schemeClr val="accent6">
                    <a:lumMod val="50000"/>
                  </a:schemeClr>
                </a:solidFill>
                <a:latin typeface="Arial" pitchFamily="34" charset="0"/>
                <a:ea typeface="ＭＳ Ｐゴシック" panose="020B0600070205080204" pitchFamily="34" charset="-128"/>
                <a:cs typeface="Arial" pitchFamily="34" charset="0"/>
              </a:rPr>
              <a:t>her kural açık, anlaşılır ve işlevsel olarak tanımlanır,</a:t>
            </a:r>
          </a:p>
          <a:p>
            <a:pPr>
              <a:lnSpc>
                <a:spcPct val="80000"/>
              </a:lnSpc>
              <a:buFont typeface="Wingdings" pitchFamily="2" charset="2"/>
              <a:buChar char="ü"/>
            </a:pPr>
            <a:r>
              <a:rPr lang="tr-TR" altLang="tr-TR" sz="3000" dirty="0">
                <a:solidFill>
                  <a:schemeClr val="accent6">
                    <a:lumMod val="50000"/>
                  </a:schemeClr>
                </a:solidFill>
                <a:latin typeface="Arial" pitchFamily="34" charset="0"/>
                <a:ea typeface="ＭＳ Ｐゴシック" panose="020B0600070205080204" pitchFamily="34" charset="-128"/>
                <a:cs typeface="Arial" pitchFamily="34" charset="0"/>
              </a:rPr>
              <a:t> öğrencilerle bu kurallara uymanın ya da uymamanın sonuçları tartışılır, </a:t>
            </a:r>
          </a:p>
          <a:p>
            <a:pPr>
              <a:lnSpc>
                <a:spcPct val="80000"/>
              </a:lnSpc>
              <a:buFont typeface="Wingdings" pitchFamily="2" charset="2"/>
              <a:buChar char="ü"/>
            </a:pPr>
            <a:r>
              <a:rPr lang="tr-TR" altLang="tr-TR" sz="3000" dirty="0">
                <a:solidFill>
                  <a:schemeClr val="accent6">
                    <a:lumMod val="50000"/>
                  </a:schemeClr>
                </a:solidFill>
                <a:latin typeface="Arial" pitchFamily="34" charset="0"/>
                <a:ea typeface="ＭＳ Ｐゴシック" panose="020B0600070205080204" pitchFamily="34" charset="-128"/>
                <a:cs typeface="Arial" pitchFamily="34" charset="0"/>
              </a:rPr>
              <a:t>çeşitli rol oyunları ile bu sonuçları anlamaları sağlanır ve</a:t>
            </a:r>
          </a:p>
          <a:p>
            <a:pPr>
              <a:lnSpc>
                <a:spcPct val="80000"/>
              </a:lnSpc>
              <a:buFont typeface="Wingdings" pitchFamily="2" charset="2"/>
              <a:buChar char="ü"/>
            </a:pPr>
            <a:r>
              <a:rPr lang="tr-TR" altLang="tr-TR" sz="3000" dirty="0">
                <a:solidFill>
                  <a:schemeClr val="accent6">
                    <a:lumMod val="50000"/>
                  </a:schemeClr>
                </a:solidFill>
                <a:latin typeface="Arial" pitchFamily="34" charset="0"/>
                <a:ea typeface="ＭＳ Ｐゴシック" panose="020B0600070205080204" pitchFamily="34" charset="-128"/>
                <a:cs typeface="Arial" pitchFamily="34" charset="0"/>
              </a:rPr>
              <a:t> olumlu ifadelerle büyük bir kartona yazılarak (küçük sınıflar için resimlenerek) sınıfta öğrencilerin görebileceği bir yere asılır.</a:t>
            </a:r>
          </a:p>
          <a:p>
            <a:endParaRPr lang="tr-TR" sz="3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707366" y="1412875"/>
            <a:ext cx="9746322" cy="5087938"/>
          </a:xfrm>
        </p:spPr>
        <p:txBody>
          <a:bodyPr>
            <a:normAutofit/>
          </a:bodyPr>
          <a:lstStyle/>
          <a:p>
            <a:pPr eaLnBrk="1" hangingPunct="1">
              <a:lnSpc>
                <a:spcPct val="80000"/>
              </a:lnSpc>
            </a:pPr>
            <a:r>
              <a:rPr lang="tr-TR" altLang="tr-TR" sz="2800" b="1" dirty="0">
                <a:solidFill>
                  <a:schemeClr val="accent3">
                    <a:lumMod val="75000"/>
                  </a:schemeClr>
                </a:solidFill>
                <a:latin typeface="Arial" pitchFamily="34" charset="0"/>
                <a:ea typeface="ＭＳ Ｐゴシック" panose="020B0600070205080204" pitchFamily="34" charset="-128"/>
                <a:cs typeface="Arial" pitchFamily="34" charset="0"/>
              </a:rPr>
              <a:t>Ne zaman, nerde, ne yapacağını bilmemek, bazı problemler ortaya çıkarabilmektedir.</a:t>
            </a:r>
          </a:p>
          <a:p>
            <a:pPr lvl="1" eaLnBrk="1" hangingPunct="1">
              <a:lnSpc>
                <a:spcPct val="80000"/>
              </a:lnSpc>
              <a:buFont typeface="Wingdings" panose="05000000000000000000" pitchFamily="2" charset="2"/>
              <a:buNone/>
            </a:pPr>
            <a:r>
              <a:rPr lang="tr-TR" altLang="tr-TR" sz="2800" b="1" dirty="0">
                <a:solidFill>
                  <a:schemeClr val="accent3">
                    <a:lumMod val="75000"/>
                  </a:schemeClr>
                </a:solidFill>
                <a:latin typeface="Arial" pitchFamily="34" charset="0"/>
                <a:ea typeface="ＭＳ Ｐゴシック" panose="020B0600070205080204" pitchFamily="34" charset="-128"/>
                <a:cs typeface="Arial" pitchFamily="34" charset="0"/>
                <a:sym typeface="Wingdings" panose="05000000000000000000" pitchFamily="2" charset="2"/>
              </a:rPr>
              <a:t> </a:t>
            </a:r>
            <a:r>
              <a:rPr lang="tr-TR" altLang="tr-TR" sz="2800" b="1" dirty="0">
                <a:solidFill>
                  <a:schemeClr val="accent3">
                    <a:lumMod val="75000"/>
                  </a:schemeClr>
                </a:solidFill>
                <a:latin typeface="Arial" pitchFamily="34" charset="0"/>
                <a:ea typeface="ＭＳ Ｐゴシック" panose="020B0600070205080204" pitchFamily="34" charset="-128"/>
                <a:cs typeface="Arial" pitchFamily="34" charset="0"/>
              </a:rPr>
              <a:t>Tuvalet  ya da su içmek için izin alınacak mı?</a:t>
            </a:r>
          </a:p>
          <a:p>
            <a:pPr lvl="1" eaLnBrk="1" hangingPunct="1">
              <a:lnSpc>
                <a:spcPct val="80000"/>
              </a:lnSpc>
              <a:buFont typeface="Wingdings" panose="05000000000000000000" pitchFamily="2" charset="2"/>
              <a:buNone/>
            </a:pPr>
            <a:r>
              <a:rPr lang="tr-TR" altLang="tr-TR" sz="2800" b="1" dirty="0">
                <a:solidFill>
                  <a:schemeClr val="accent3">
                    <a:lumMod val="75000"/>
                  </a:schemeClr>
                </a:solidFill>
                <a:latin typeface="Arial" pitchFamily="34" charset="0"/>
                <a:ea typeface="ＭＳ Ｐゴシック" panose="020B0600070205080204" pitchFamily="34" charset="-128"/>
                <a:cs typeface="Arial" pitchFamily="34" charset="0"/>
                <a:sym typeface="Wingdings" panose="05000000000000000000" pitchFamily="2" charset="2"/>
              </a:rPr>
              <a:t> </a:t>
            </a:r>
            <a:r>
              <a:rPr lang="tr-TR" altLang="tr-TR" sz="2800" b="1" dirty="0">
                <a:solidFill>
                  <a:schemeClr val="accent3">
                    <a:lumMod val="75000"/>
                  </a:schemeClr>
                </a:solidFill>
                <a:latin typeface="Arial" pitchFamily="34" charset="0"/>
                <a:ea typeface="ＭＳ Ｐゴシック" panose="020B0600070205080204" pitchFamily="34" charset="-128"/>
                <a:cs typeface="Arial" pitchFamily="34" charset="0"/>
              </a:rPr>
              <a:t>Okula geç gelen ne yapacak?</a:t>
            </a:r>
          </a:p>
          <a:p>
            <a:pPr lvl="1" eaLnBrk="1" hangingPunct="1">
              <a:lnSpc>
                <a:spcPct val="80000"/>
              </a:lnSpc>
              <a:buFont typeface="Wingdings"/>
              <a:buChar char="F"/>
            </a:pPr>
            <a:r>
              <a:rPr lang="tr-TR" altLang="tr-TR" sz="2800" b="1" dirty="0">
                <a:solidFill>
                  <a:schemeClr val="accent3">
                    <a:lumMod val="75000"/>
                  </a:schemeClr>
                </a:solidFill>
                <a:latin typeface="Arial" pitchFamily="34" charset="0"/>
                <a:ea typeface="ＭＳ Ｐゴシック" panose="020B0600070205080204" pitchFamily="34" charset="-128"/>
                <a:cs typeface="Arial" pitchFamily="34" charset="0"/>
              </a:rPr>
              <a:t>Ödevini unutan ne yapacak?</a:t>
            </a:r>
          </a:p>
          <a:p>
            <a:pPr lvl="1" eaLnBrk="1" hangingPunct="1">
              <a:lnSpc>
                <a:spcPct val="80000"/>
              </a:lnSpc>
              <a:buFont typeface="Wingdings"/>
              <a:buChar char="F"/>
            </a:pPr>
            <a:endParaRPr lang="tr-TR" altLang="tr-TR" sz="2800" b="1" dirty="0">
              <a:solidFill>
                <a:schemeClr val="accent3">
                  <a:lumMod val="75000"/>
                </a:schemeClr>
              </a:solidFill>
              <a:latin typeface="Arial" pitchFamily="34" charset="0"/>
              <a:ea typeface="ＭＳ Ｐゴシック" panose="020B0600070205080204" pitchFamily="34" charset="-128"/>
              <a:cs typeface="Arial" pitchFamily="34" charset="0"/>
            </a:endParaRPr>
          </a:p>
          <a:p>
            <a:pPr eaLnBrk="1" hangingPunct="1">
              <a:lnSpc>
                <a:spcPct val="80000"/>
              </a:lnSpc>
            </a:pPr>
            <a:r>
              <a:rPr lang="tr-TR" altLang="tr-TR" sz="2800" b="1" dirty="0">
                <a:solidFill>
                  <a:schemeClr val="accent3">
                    <a:lumMod val="75000"/>
                  </a:schemeClr>
                </a:solidFill>
                <a:latin typeface="Arial" pitchFamily="34" charset="0"/>
                <a:ea typeface="ＭＳ Ｐゴシック" panose="020B0600070205080204" pitchFamily="34" charset="-128"/>
                <a:cs typeface="Arial" pitchFamily="34" charset="0"/>
              </a:rPr>
              <a:t>Önlem alınmadığında bu problemler, problem davranışlara dönüşebilmektedir.</a:t>
            </a:r>
          </a:p>
          <a:p>
            <a:pPr eaLnBrk="1" hangingPunct="1">
              <a:lnSpc>
                <a:spcPct val="80000"/>
              </a:lnSpc>
            </a:pPr>
            <a:r>
              <a:rPr lang="tr-TR" altLang="tr-TR" sz="2800" b="1" dirty="0">
                <a:solidFill>
                  <a:schemeClr val="accent3">
                    <a:lumMod val="75000"/>
                  </a:schemeClr>
                </a:solidFill>
                <a:latin typeface="Arial" pitchFamily="34" charset="0"/>
                <a:ea typeface="ＭＳ Ｐゴシック" panose="020B0600070205080204" pitchFamily="34" charset="-128"/>
                <a:cs typeface="Arial" pitchFamily="34" charset="0"/>
              </a:rPr>
              <a:t>Öğretmen okulun ilk günlerinden başlayarak sınıfın işleyiş ilkelerini örneklerle öğrencilere açıklamalıdır.</a:t>
            </a:r>
          </a:p>
        </p:txBody>
      </p:sp>
      <p:sp>
        <p:nvSpPr>
          <p:cNvPr id="16388" name="6 Slayt Numarası Yer Tutucusu"/>
          <p:cNvSpPr>
            <a:spLocks noGrp="1"/>
          </p:cNvSpPr>
          <p:nvPr>
            <p:ph type="sldNum" sz="quarter" idx="1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8DD35AFA-358E-4707-9DC1-9F3D3CE7E5FB}" type="slidenum">
              <a:rPr kumimoji="0" lang="tr-TR" altLang="tr-TR">
                <a:solidFill>
                  <a:schemeClr val="tx2"/>
                </a:solidFill>
              </a:rPr>
              <a:pPr eaLnBrk="1" hangingPunct="1"/>
              <a:t>12</a:t>
            </a:fld>
            <a:endParaRPr kumimoji="0" lang="tr-TR" altLang="tr-TR">
              <a:solidFill>
                <a:schemeClr val="tx2"/>
              </a:solidFill>
            </a:endParaRPr>
          </a:p>
        </p:txBody>
      </p:sp>
      <p:sp>
        <p:nvSpPr>
          <p:cNvPr id="16386" name="Rectangle 2"/>
          <p:cNvSpPr>
            <a:spLocks noGrp="1" noChangeArrowheads="1"/>
          </p:cNvSpPr>
          <p:nvPr>
            <p:ph type="title"/>
          </p:nvPr>
        </p:nvSpPr>
        <p:spPr>
          <a:xfrm>
            <a:off x="2063751" y="155276"/>
            <a:ext cx="8143875" cy="897147"/>
          </a:xfrm>
        </p:spPr>
        <p:txBody>
          <a:bodyPr/>
          <a:lstStyle/>
          <a:p>
            <a:pPr algn="ctr" eaLnBrk="1" hangingPunct="1"/>
            <a:r>
              <a:rPr lang="tr-TR" altLang="tr-TR" sz="3200" b="1" dirty="0">
                <a:solidFill>
                  <a:srgbClr val="C00000"/>
                </a:solidFill>
                <a:latin typeface="Arial Black" pitchFamily="34" charset="0"/>
                <a:ea typeface="ＭＳ Ｐゴシック" panose="020B0600070205080204" pitchFamily="34" charset="-128"/>
              </a:rPr>
              <a:t>1.b. Sınıf İşleyişini Düzenleme</a:t>
            </a:r>
          </a:p>
        </p:txBody>
      </p:sp>
    </p:spTree>
    <p:extLst>
      <p:ext uri="{BB962C8B-B14F-4D97-AF65-F5344CB8AC3E}">
        <p14:creationId xmlns:p14="http://schemas.microsoft.com/office/powerpoint/2010/main" xmlns="" val="2405895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241540"/>
            <a:ext cx="10972800" cy="6357668"/>
          </a:xfrm>
        </p:spPr>
        <p:txBody>
          <a:bodyPr>
            <a:noAutofit/>
          </a:bodyPr>
          <a:lstStyle/>
          <a:p>
            <a:pPr>
              <a:lnSpc>
                <a:spcPct val="80000"/>
              </a:lnSpc>
            </a:pPr>
            <a:r>
              <a:rPr lang="tr-TR" altLang="tr-TR" sz="2400" b="1" dirty="0">
                <a:solidFill>
                  <a:srgbClr val="C00000"/>
                </a:solidFill>
                <a:latin typeface="Arial" pitchFamily="34" charset="0"/>
                <a:ea typeface="ＭＳ Ｐゴシック" panose="020B0600070205080204" pitchFamily="34" charset="-128"/>
                <a:cs typeface="Arial" pitchFamily="34" charset="0"/>
                <a:sym typeface="Wingdings" panose="05000000000000000000" pitchFamily="2" charset="2"/>
              </a:rPr>
              <a:t>Örneğin;</a:t>
            </a:r>
          </a:p>
          <a:p>
            <a:pPr lvl="1">
              <a:buNone/>
            </a:pPr>
            <a:r>
              <a:rPr lang="tr-TR" altLang="tr-TR" b="1" dirty="0">
                <a:solidFill>
                  <a:srgbClr val="C00000"/>
                </a:solidFill>
                <a:latin typeface="Arial" pitchFamily="34" charset="0"/>
                <a:ea typeface="ＭＳ Ｐゴシック" panose="020B0600070205080204" pitchFamily="34" charset="-128"/>
                <a:cs typeface="Arial" pitchFamily="34" charset="0"/>
                <a:sym typeface="Wingdings" panose="05000000000000000000" pitchFamily="2" charset="2"/>
              </a:rPr>
              <a:t></a:t>
            </a:r>
            <a:r>
              <a:rPr lang="tr-TR" altLang="tr-TR" b="1" dirty="0">
                <a:solidFill>
                  <a:srgbClr val="C00000"/>
                </a:solidFill>
                <a:latin typeface="Arial" pitchFamily="34" charset="0"/>
                <a:ea typeface="ＭＳ Ｐゴシック" panose="020B0600070205080204" pitchFamily="34" charset="-128"/>
                <a:cs typeface="Arial" pitchFamily="34" charset="0"/>
              </a:rPr>
              <a:t>Kalem, silgi, kalemtıraş gibi eşyalarınızı unutursanız, sınıf dolabından alabilirsiniz.</a:t>
            </a:r>
          </a:p>
          <a:p>
            <a:pPr lvl="1">
              <a:buNone/>
            </a:pPr>
            <a:endParaRPr lang="en-US" altLang="tr-TR" b="1" dirty="0">
              <a:solidFill>
                <a:srgbClr val="C00000"/>
              </a:solidFill>
              <a:latin typeface="Arial" pitchFamily="34" charset="0"/>
              <a:ea typeface="ＭＳ Ｐゴシック" panose="020B0600070205080204" pitchFamily="34" charset="-128"/>
              <a:cs typeface="Arial" pitchFamily="34" charset="0"/>
            </a:endParaRPr>
          </a:p>
          <a:p>
            <a:pPr lvl="1">
              <a:buNone/>
            </a:pPr>
            <a:r>
              <a:rPr lang="tr-TR" altLang="tr-TR" b="1" dirty="0">
                <a:solidFill>
                  <a:srgbClr val="C00000"/>
                </a:solidFill>
                <a:latin typeface="Arial" pitchFamily="34" charset="0"/>
                <a:ea typeface="ＭＳ Ｐゴシック" panose="020B0600070205080204" pitchFamily="34" charset="-128"/>
                <a:cs typeface="Arial" pitchFamily="34" charset="0"/>
                <a:sym typeface="Wingdings" panose="05000000000000000000" pitchFamily="2" charset="2"/>
              </a:rPr>
              <a:t></a:t>
            </a:r>
            <a:r>
              <a:rPr lang="tr-TR" altLang="tr-TR" b="1" dirty="0">
                <a:solidFill>
                  <a:srgbClr val="C00000"/>
                </a:solidFill>
                <a:latin typeface="Arial" pitchFamily="34" charset="0"/>
                <a:ea typeface="ＭＳ Ｐゴシック" panose="020B0600070205080204" pitchFamily="34" charset="-128"/>
                <a:cs typeface="Arial" pitchFamily="34" charset="0"/>
              </a:rPr>
              <a:t>Ödevlerinizi yapmadığınız ya da unuttuğunuz zaman dersten önce öğretmene söyleyin.</a:t>
            </a:r>
          </a:p>
          <a:p>
            <a:pPr lvl="1">
              <a:buNone/>
            </a:pPr>
            <a:endParaRPr lang="en-US" altLang="tr-TR" b="1" dirty="0">
              <a:solidFill>
                <a:srgbClr val="C00000"/>
              </a:solidFill>
              <a:latin typeface="Arial" pitchFamily="34" charset="0"/>
              <a:ea typeface="ＭＳ Ｐゴシック" panose="020B0600070205080204" pitchFamily="34" charset="-128"/>
              <a:cs typeface="Arial" pitchFamily="34" charset="0"/>
            </a:endParaRPr>
          </a:p>
          <a:p>
            <a:pPr lvl="1">
              <a:buNone/>
            </a:pPr>
            <a:r>
              <a:rPr lang="tr-TR" altLang="tr-TR" b="1" dirty="0">
                <a:solidFill>
                  <a:srgbClr val="C00000"/>
                </a:solidFill>
                <a:latin typeface="Arial" pitchFamily="34" charset="0"/>
                <a:ea typeface="ＭＳ Ｐゴシック" panose="020B0600070205080204" pitchFamily="34" charset="-128"/>
                <a:cs typeface="Arial" pitchFamily="34" charset="0"/>
                <a:sym typeface="Wingdings" panose="05000000000000000000" pitchFamily="2" charset="2"/>
              </a:rPr>
              <a:t></a:t>
            </a:r>
            <a:r>
              <a:rPr lang="tr-TR" altLang="tr-TR" b="1" dirty="0">
                <a:solidFill>
                  <a:srgbClr val="C00000"/>
                </a:solidFill>
                <a:latin typeface="Arial" pitchFamily="34" charset="0"/>
                <a:ea typeface="ＭＳ Ｐゴシック" panose="020B0600070205080204" pitchFamily="34" charset="-128"/>
                <a:cs typeface="Arial" pitchFamily="34" charset="0"/>
              </a:rPr>
              <a:t>Kalemlerinizi çöp kutusuna açın, bir defada en fazla iki kişi kalkabilir.</a:t>
            </a:r>
          </a:p>
          <a:p>
            <a:pPr lvl="1">
              <a:buNone/>
            </a:pPr>
            <a:endParaRPr lang="en-US" altLang="tr-TR" b="1" dirty="0">
              <a:solidFill>
                <a:srgbClr val="C00000"/>
              </a:solidFill>
              <a:latin typeface="Arial" pitchFamily="34" charset="0"/>
              <a:ea typeface="ＭＳ Ｐゴシック" panose="020B0600070205080204" pitchFamily="34" charset="-128"/>
              <a:cs typeface="Arial" pitchFamily="34" charset="0"/>
            </a:endParaRPr>
          </a:p>
          <a:p>
            <a:pPr lvl="1">
              <a:buNone/>
            </a:pPr>
            <a:r>
              <a:rPr lang="tr-TR" altLang="tr-TR" b="1" dirty="0">
                <a:solidFill>
                  <a:srgbClr val="C00000"/>
                </a:solidFill>
                <a:latin typeface="Arial" pitchFamily="34" charset="0"/>
                <a:ea typeface="ＭＳ Ｐゴシック" panose="020B0600070205080204" pitchFamily="34" charset="-128"/>
                <a:cs typeface="Arial" pitchFamily="34" charset="0"/>
                <a:sym typeface="Wingdings" panose="05000000000000000000" pitchFamily="2" charset="2"/>
              </a:rPr>
              <a:t></a:t>
            </a:r>
            <a:r>
              <a:rPr lang="tr-TR" altLang="tr-TR" b="1" dirty="0">
                <a:solidFill>
                  <a:srgbClr val="C00000"/>
                </a:solidFill>
                <a:latin typeface="Arial" pitchFamily="34" charset="0"/>
                <a:ea typeface="ＭＳ Ｐゴシック" panose="020B0600070205080204" pitchFamily="34" charset="-128"/>
                <a:cs typeface="Arial" pitchFamily="34" charset="0"/>
              </a:rPr>
              <a:t>Bir şeyi yapamadığınız zaman parmak kaldırarak yardım isteyin.</a:t>
            </a:r>
            <a:endParaRPr lang="en-US" altLang="tr-TR" b="1" dirty="0">
              <a:solidFill>
                <a:srgbClr val="C00000"/>
              </a:solidFill>
              <a:latin typeface="Arial" pitchFamily="34" charset="0"/>
              <a:ea typeface="ＭＳ Ｐゴシック" panose="020B0600070205080204" pitchFamily="34" charset="-128"/>
              <a:cs typeface="Arial" pitchFamily="34" charset="0"/>
            </a:endParaRPr>
          </a:p>
          <a:p>
            <a:pPr lvl="1">
              <a:buNone/>
            </a:pPr>
            <a:endParaRPr lang="en-US" altLang="tr-TR" b="1" dirty="0">
              <a:solidFill>
                <a:srgbClr val="C00000"/>
              </a:solidFill>
              <a:latin typeface="Arial" pitchFamily="34" charset="0"/>
              <a:ea typeface="ＭＳ Ｐゴシック" panose="020B0600070205080204" pitchFamily="34" charset="-128"/>
              <a:cs typeface="Arial" pitchFamily="34" charset="0"/>
            </a:endParaRPr>
          </a:p>
          <a:p>
            <a:pPr lvl="1">
              <a:buNone/>
            </a:pPr>
            <a:r>
              <a:rPr lang="tr-TR" altLang="tr-TR" b="1" dirty="0">
                <a:solidFill>
                  <a:srgbClr val="C00000"/>
                </a:solidFill>
                <a:latin typeface="Arial" pitchFamily="34" charset="0"/>
                <a:ea typeface="ＭＳ Ｐゴシック" panose="020B0600070205080204" pitchFamily="34" charset="-128"/>
                <a:cs typeface="Arial" pitchFamily="34" charset="0"/>
                <a:sym typeface="Wingdings" panose="05000000000000000000" pitchFamily="2" charset="2"/>
              </a:rPr>
              <a:t></a:t>
            </a:r>
            <a:r>
              <a:rPr lang="tr-TR" altLang="tr-TR" b="1" dirty="0">
                <a:solidFill>
                  <a:srgbClr val="C00000"/>
                </a:solidFill>
                <a:latin typeface="Arial" pitchFamily="34" charset="0"/>
                <a:ea typeface="ＭＳ Ｐゴシック" panose="020B0600070205080204" pitchFamily="34" charset="-128"/>
                <a:cs typeface="Arial" pitchFamily="34" charset="0"/>
              </a:rPr>
              <a:t>Tuvalete gitmeniz gerekirse, bir derste bir kez olmak üzere öğretmenden izin almadan gidebilirsiniz.</a:t>
            </a:r>
          </a:p>
          <a:p>
            <a:pPr lvl="1">
              <a:buNone/>
            </a:pPr>
            <a:endParaRPr lang="en-US" altLang="tr-TR" b="1" dirty="0">
              <a:solidFill>
                <a:srgbClr val="C00000"/>
              </a:solidFill>
              <a:latin typeface="Arial" pitchFamily="34" charset="0"/>
              <a:ea typeface="ＭＳ Ｐゴシック" panose="020B0600070205080204" pitchFamily="34" charset="-128"/>
              <a:cs typeface="Arial" pitchFamily="34" charset="0"/>
            </a:endParaRPr>
          </a:p>
          <a:p>
            <a:pPr lvl="1">
              <a:buNone/>
            </a:pPr>
            <a:r>
              <a:rPr lang="tr-TR" altLang="tr-TR" b="1" dirty="0">
                <a:solidFill>
                  <a:srgbClr val="C00000"/>
                </a:solidFill>
                <a:latin typeface="Arial" pitchFamily="34" charset="0"/>
                <a:ea typeface="ＭＳ Ｐゴシック" panose="020B0600070205080204" pitchFamily="34" charset="-128"/>
                <a:cs typeface="Arial" pitchFamily="34" charset="0"/>
                <a:sym typeface="Wingdings" panose="05000000000000000000" pitchFamily="2" charset="2"/>
              </a:rPr>
              <a:t>İsminiz söylenince/Zil çalınca</a:t>
            </a:r>
            <a:r>
              <a:rPr lang="tr-TR" altLang="tr-TR" b="1" dirty="0">
                <a:solidFill>
                  <a:srgbClr val="C00000"/>
                </a:solidFill>
                <a:latin typeface="Arial" pitchFamily="34" charset="0"/>
                <a:ea typeface="ＭＳ Ｐゴシック" panose="020B0600070205080204" pitchFamily="34" charset="-128"/>
                <a:cs typeface="Arial" pitchFamily="34" charset="0"/>
              </a:rPr>
              <a:t> paltonuzu giyin, çantanızı alın ve öğretmen “Çıkabilirsin” diyince sınıftan çıkın.</a:t>
            </a:r>
          </a:p>
          <a:p>
            <a:endParaRPr lang="tr-T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629727" y="1449238"/>
            <a:ext cx="10481095" cy="5003951"/>
          </a:xfrm>
        </p:spPr>
        <p:txBody>
          <a:bodyPr>
            <a:normAutofit/>
          </a:bodyPr>
          <a:lstStyle/>
          <a:p>
            <a:pPr eaLnBrk="1" hangingPunct="1">
              <a:lnSpc>
                <a:spcPct val="80000"/>
              </a:lnSpc>
            </a:pPr>
            <a:r>
              <a:rPr lang="tr-TR" altLang="tr-TR" sz="2800" dirty="0">
                <a:ea typeface="ＭＳ Ｐゴシック" panose="020B0600070205080204" pitchFamily="34" charset="-128"/>
              </a:rPr>
              <a:t>Öğretmen sınıfta etkili öğretim yapabilmek, öğrencilerin öğrenmesini artırmak için kullandığı </a:t>
            </a:r>
            <a:r>
              <a:rPr lang="tr-TR" altLang="tr-TR" sz="2800" b="1" dirty="0">
                <a:ea typeface="ＭＳ Ｐゴシック" panose="020B0600070205080204" pitchFamily="34" charset="-128"/>
              </a:rPr>
              <a:t>öğretim yöntemine uygun</a:t>
            </a:r>
            <a:r>
              <a:rPr lang="tr-TR" altLang="tr-TR" sz="2800" dirty="0">
                <a:ea typeface="ＭＳ Ｐゴシック" panose="020B0600070205080204" pitchFamily="34" charset="-128"/>
              </a:rPr>
              <a:t> sınıf düzenlemesi yapmak zorundadır.</a:t>
            </a:r>
          </a:p>
          <a:p>
            <a:pPr eaLnBrk="1" hangingPunct="1">
              <a:lnSpc>
                <a:spcPct val="80000"/>
              </a:lnSpc>
            </a:pPr>
            <a:endParaRPr lang="tr-TR" altLang="tr-TR" sz="2800" dirty="0">
              <a:ea typeface="ＭＳ Ｐゴシック" panose="020B0600070205080204" pitchFamily="34" charset="-128"/>
            </a:endParaRPr>
          </a:p>
          <a:p>
            <a:pPr eaLnBrk="1" hangingPunct="1">
              <a:lnSpc>
                <a:spcPct val="80000"/>
              </a:lnSpc>
            </a:pPr>
            <a:r>
              <a:rPr lang="tr-TR" altLang="tr-TR" sz="2800" dirty="0">
                <a:ea typeface="ＭＳ Ｐゴシック" panose="020B0600070205080204" pitchFamily="34" charset="-128"/>
              </a:rPr>
              <a:t>Öğretmen sınıfın ısısının, aydınlatmasının, sıraların ve öğretmen masasının, panoların yerinin, büyüklüğünün, renginin, vb. öğretim sürecini etkilediğini bilmelidir.</a:t>
            </a:r>
          </a:p>
          <a:p>
            <a:pPr eaLnBrk="1" hangingPunct="1">
              <a:lnSpc>
                <a:spcPct val="80000"/>
              </a:lnSpc>
              <a:buFont typeface="Wingdings" panose="05000000000000000000" pitchFamily="2" charset="2"/>
              <a:buChar char="F"/>
            </a:pPr>
            <a:endParaRPr lang="tr-TR" altLang="tr-TR" sz="1700" dirty="0">
              <a:ea typeface="ＭＳ Ｐゴシック" panose="020B0600070205080204" pitchFamily="34" charset="-128"/>
            </a:endParaRPr>
          </a:p>
        </p:txBody>
      </p:sp>
      <p:sp>
        <p:nvSpPr>
          <p:cNvPr id="17412" name="6 Slayt Numarası Yer Tutucusu"/>
          <p:cNvSpPr>
            <a:spLocks noGrp="1"/>
          </p:cNvSpPr>
          <p:nvPr>
            <p:ph type="sldNum" sz="quarter" idx="1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B8F94ECA-B78C-4433-9CE4-DA98C8B93F8B}" type="slidenum">
              <a:rPr kumimoji="0" lang="tr-TR" altLang="tr-TR">
                <a:solidFill>
                  <a:schemeClr val="tx2"/>
                </a:solidFill>
              </a:rPr>
              <a:pPr eaLnBrk="1" hangingPunct="1"/>
              <a:t>14</a:t>
            </a:fld>
            <a:endParaRPr kumimoji="0" lang="tr-TR" altLang="tr-TR">
              <a:solidFill>
                <a:schemeClr val="tx2"/>
              </a:solidFill>
            </a:endParaRPr>
          </a:p>
        </p:txBody>
      </p:sp>
      <p:sp>
        <p:nvSpPr>
          <p:cNvPr id="8" name="7 Altbilgi Yer Tutucusu"/>
          <p:cNvSpPr>
            <a:spLocks noGrp="1"/>
          </p:cNvSpPr>
          <p:nvPr>
            <p:ph type="ftr" sz="quarter" idx="16"/>
          </p:nvPr>
        </p:nvSpPr>
        <p:spPr/>
        <p:txBody>
          <a:bodyPr/>
          <a:lstStyle/>
          <a:p>
            <a:pPr>
              <a:defRPr/>
            </a:pPr>
            <a:endParaRPr lang="tr-TR"/>
          </a:p>
        </p:txBody>
      </p:sp>
      <p:sp>
        <p:nvSpPr>
          <p:cNvPr id="17410" name="Rectangle 2"/>
          <p:cNvSpPr>
            <a:spLocks noGrp="1" noChangeArrowheads="1"/>
          </p:cNvSpPr>
          <p:nvPr>
            <p:ph type="title"/>
          </p:nvPr>
        </p:nvSpPr>
        <p:spPr>
          <a:xfrm>
            <a:off x="2135189" y="465827"/>
            <a:ext cx="8072437" cy="612476"/>
          </a:xfrm>
        </p:spPr>
        <p:txBody>
          <a:bodyPr>
            <a:normAutofit/>
          </a:bodyPr>
          <a:lstStyle/>
          <a:p>
            <a:pPr algn="ctr" eaLnBrk="1" hangingPunct="1"/>
            <a:r>
              <a:rPr lang="tr-TR" altLang="tr-TR" sz="3200" b="1" dirty="0">
                <a:solidFill>
                  <a:srgbClr val="C00000"/>
                </a:solidFill>
                <a:latin typeface="Arial Black" pitchFamily="34" charset="0"/>
                <a:ea typeface="ＭＳ Ｐゴシック" panose="020B0600070205080204" pitchFamily="34" charset="-128"/>
              </a:rPr>
              <a:t>1.c. Sınıfı Düzenleme / fiziksel yapı</a:t>
            </a:r>
          </a:p>
        </p:txBody>
      </p:sp>
    </p:spTree>
    <p:extLst>
      <p:ext uri="{BB962C8B-B14F-4D97-AF65-F5344CB8AC3E}">
        <p14:creationId xmlns:p14="http://schemas.microsoft.com/office/powerpoint/2010/main" xmlns="" val="1373304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nSpc>
                <a:spcPct val="80000"/>
              </a:lnSpc>
              <a:buFont typeface="Wingdings" pitchFamily="2" charset="2"/>
              <a:buChar char="q"/>
            </a:pPr>
            <a:r>
              <a:rPr lang="tr-TR" altLang="tr-TR" sz="2800" b="1" dirty="0">
                <a:solidFill>
                  <a:schemeClr val="bg2">
                    <a:lumMod val="25000"/>
                  </a:schemeClr>
                </a:solidFill>
                <a:ea typeface="ＭＳ Ｐゴシック" panose="020B0600070205080204" pitchFamily="34" charset="-128"/>
              </a:rPr>
              <a:t>Sınıf düzenlemesinde dikkat edilecek noktalar:</a:t>
            </a:r>
          </a:p>
          <a:p>
            <a:pPr>
              <a:lnSpc>
                <a:spcPct val="80000"/>
              </a:lnSpc>
            </a:pPr>
            <a:endParaRPr lang="tr-TR" altLang="tr-TR" sz="2800" b="1" dirty="0">
              <a:solidFill>
                <a:schemeClr val="bg2">
                  <a:lumMod val="25000"/>
                </a:schemeClr>
              </a:solidFill>
              <a:ea typeface="ＭＳ Ｐゴシック" panose="020B0600070205080204" pitchFamily="34" charset="-128"/>
            </a:endParaRPr>
          </a:p>
          <a:p>
            <a:pPr>
              <a:lnSpc>
                <a:spcPct val="80000"/>
              </a:lnSpc>
              <a:buNone/>
            </a:pPr>
            <a:r>
              <a:rPr lang="tr-TR" altLang="tr-TR" sz="2800" dirty="0">
                <a:solidFill>
                  <a:schemeClr val="bg2">
                    <a:lumMod val="25000"/>
                  </a:schemeClr>
                </a:solidFill>
                <a:ea typeface="ＭＳ Ｐゴシック" panose="020B0600070205080204" pitchFamily="34" charset="-128"/>
                <a:sym typeface="Wingdings" panose="05000000000000000000" pitchFamily="2" charset="2"/>
              </a:rPr>
              <a:t> </a:t>
            </a:r>
            <a:r>
              <a:rPr lang="tr-TR" altLang="tr-TR" sz="2800" b="1" dirty="0">
                <a:solidFill>
                  <a:schemeClr val="accent1">
                    <a:lumMod val="50000"/>
                  </a:schemeClr>
                </a:solidFill>
                <a:ea typeface="ＭＳ Ｐゴシック" panose="020B0600070205080204" pitchFamily="34" charset="-128"/>
              </a:rPr>
              <a:t>Oturma düzeni</a:t>
            </a:r>
          </a:p>
          <a:p>
            <a:pPr>
              <a:lnSpc>
                <a:spcPct val="80000"/>
              </a:lnSpc>
              <a:buNone/>
            </a:pPr>
            <a:r>
              <a:rPr lang="tr-TR" altLang="tr-TR" sz="2800" b="1" dirty="0">
                <a:solidFill>
                  <a:schemeClr val="accent1">
                    <a:lumMod val="50000"/>
                  </a:schemeClr>
                </a:solidFill>
                <a:ea typeface="ＭＳ Ｐゴシック" panose="020B0600070205080204" pitchFamily="34" charset="-128"/>
                <a:sym typeface="Wingdings" panose="05000000000000000000" pitchFamily="2" charset="2"/>
              </a:rPr>
              <a:t> </a:t>
            </a:r>
            <a:r>
              <a:rPr lang="tr-TR" altLang="tr-TR" sz="2800" b="1" dirty="0">
                <a:solidFill>
                  <a:schemeClr val="accent1">
                    <a:lumMod val="50000"/>
                  </a:schemeClr>
                </a:solidFill>
                <a:ea typeface="ＭＳ Ｐゴシック" panose="020B0600070205080204" pitchFamily="34" charset="-128"/>
              </a:rPr>
              <a:t>Öğretim materyalleri</a:t>
            </a:r>
          </a:p>
          <a:p>
            <a:pPr>
              <a:lnSpc>
                <a:spcPct val="80000"/>
              </a:lnSpc>
              <a:buNone/>
            </a:pPr>
            <a:r>
              <a:rPr lang="tr-TR" altLang="tr-TR" sz="2800" b="1" dirty="0">
                <a:solidFill>
                  <a:schemeClr val="accent1">
                    <a:lumMod val="50000"/>
                  </a:schemeClr>
                </a:solidFill>
                <a:ea typeface="ＭＳ Ｐゴシック" panose="020B0600070205080204" pitchFamily="34" charset="-128"/>
                <a:sym typeface="Wingdings" panose="05000000000000000000" pitchFamily="2" charset="2"/>
              </a:rPr>
              <a:t> </a:t>
            </a:r>
            <a:r>
              <a:rPr lang="tr-TR" altLang="tr-TR" sz="2800" b="1" dirty="0">
                <a:solidFill>
                  <a:schemeClr val="accent1">
                    <a:lumMod val="50000"/>
                  </a:schemeClr>
                </a:solidFill>
                <a:ea typeface="ＭＳ Ｐゴシック" panose="020B0600070205080204" pitchFamily="34" charset="-128"/>
              </a:rPr>
              <a:t>Öğretmen masasının ve sıraların yeri</a:t>
            </a:r>
          </a:p>
          <a:p>
            <a:pPr>
              <a:lnSpc>
                <a:spcPct val="80000"/>
              </a:lnSpc>
              <a:buNone/>
            </a:pPr>
            <a:r>
              <a:rPr lang="tr-TR" altLang="tr-TR" sz="2800" b="1" dirty="0">
                <a:solidFill>
                  <a:schemeClr val="accent1">
                    <a:lumMod val="50000"/>
                  </a:schemeClr>
                </a:solidFill>
                <a:ea typeface="ＭＳ Ｐゴシック" panose="020B0600070205080204" pitchFamily="34" charset="-128"/>
                <a:sym typeface="Wingdings" panose="05000000000000000000" pitchFamily="2" charset="2"/>
              </a:rPr>
              <a:t> </a:t>
            </a:r>
            <a:r>
              <a:rPr lang="tr-TR" altLang="tr-TR" sz="2800" b="1" dirty="0">
                <a:solidFill>
                  <a:schemeClr val="accent1">
                    <a:lumMod val="50000"/>
                  </a:schemeClr>
                </a:solidFill>
                <a:ea typeface="ＭＳ Ｐゴシック" panose="020B0600070205080204" pitchFamily="34" charset="-128"/>
              </a:rPr>
              <a:t>Özel gereksinimi olan , problem davranışı olan ya da aşırı hareketli/dikkati dağınık çocuklar için yapılacak düzenlemeler.</a:t>
            </a:r>
            <a:endParaRPr lang="tr-TR" b="1" dirty="0">
              <a:solidFill>
                <a:schemeClr val="accent1">
                  <a:lumMod val="5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400692"/>
            <a:ext cx="10972800" cy="6250274"/>
          </a:xfrm>
        </p:spPr>
        <p:txBody>
          <a:bodyPr>
            <a:normAutofit/>
          </a:bodyPr>
          <a:lstStyle/>
          <a:p>
            <a:pPr lvl="1">
              <a:lnSpc>
                <a:spcPct val="60000"/>
              </a:lnSpc>
              <a:buNone/>
            </a:pPr>
            <a:r>
              <a:rPr lang="tr-TR" altLang="tr-TR" sz="3200" dirty="0">
                <a:solidFill>
                  <a:srgbClr val="C00000"/>
                </a:solidFill>
                <a:ea typeface="ＭＳ Ｐゴシック" panose="020B0600070205080204" pitchFamily="34" charset="-128"/>
                <a:sym typeface="Wingdings" panose="05000000000000000000" pitchFamily="2" charset="2"/>
              </a:rPr>
              <a:t>Örneğin;</a:t>
            </a:r>
          </a:p>
          <a:p>
            <a:pPr lvl="1">
              <a:lnSpc>
                <a:spcPct val="60000"/>
              </a:lnSpc>
              <a:buNone/>
            </a:pPr>
            <a:endParaRPr lang="tr-TR" altLang="tr-TR" sz="3200" dirty="0">
              <a:solidFill>
                <a:srgbClr val="C00000"/>
              </a:solidFill>
              <a:ea typeface="ＭＳ Ｐゴシック" panose="020B0600070205080204" pitchFamily="34" charset="-128"/>
              <a:sym typeface="Wingdings" panose="05000000000000000000" pitchFamily="2" charset="2"/>
            </a:endParaRPr>
          </a:p>
          <a:p>
            <a:pPr lvl="1">
              <a:lnSpc>
                <a:spcPct val="60000"/>
              </a:lnSpc>
              <a:buNone/>
            </a:pPr>
            <a:endParaRPr lang="tr-TR" altLang="tr-TR" sz="3200" dirty="0">
              <a:solidFill>
                <a:srgbClr val="C00000"/>
              </a:solidFill>
              <a:ea typeface="ＭＳ Ｐゴシック" panose="020B0600070205080204" pitchFamily="34" charset="-128"/>
              <a:sym typeface="Wingdings" panose="05000000000000000000" pitchFamily="2" charset="2"/>
            </a:endParaRPr>
          </a:p>
          <a:p>
            <a:pPr lvl="1">
              <a:lnSpc>
                <a:spcPct val="60000"/>
              </a:lnSpc>
              <a:buFont typeface="Wingdings"/>
              <a:buChar char="J"/>
            </a:pPr>
            <a:r>
              <a:rPr lang="tr-TR" altLang="tr-TR" sz="3200" dirty="0">
                <a:solidFill>
                  <a:srgbClr val="C00000"/>
                </a:solidFill>
                <a:ea typeface="ＭＳ Ｐゴシック" panose="020B0600070205080204" pitchFamily="34" charset="-128"/>
              </a:rPr>
              <a:t>Görme, işitme, dokunma gibi duyusal özelliklerine uygun yer seçin, en önde ya da arkada oturmasını sağlayın,</a:t>
            </a:r>
          </a:p>
          <a:p>
            <a:pPr lvl="1">
              <a:lnSpc>
                <a:spcPct val="60000"/>
              </a:lnSpc>
              <a:buFont typeface="Wingdings"/>
              <a:buChar char="J"/>
            </a:pPr>
            <a:endParaRPr lang="en-US" altLang="tr-TR" sz="3200" dirty="0">
              <a:solidFill>
                <a:srgbClr val="C00000"/>
              </a:solidFill>
              <a:ea typeface="ＭＳ Ｐゴシック" panose="020B0600070205080204" pitchFamily="34" charset="-128"/>
            </a:endParaRPr>
          </a:p>
          <a:p>
            <a:pPr lvl="1">
              <a:lnSpc>
                <a:spcPct val="60000"/>
              </a:lnSpc>
              <a:buFont typeface="Wingdings"/>
              <a:buChar char="J"/>
            </a:pPr>
            <a:r>
              <a:rPr lang="tr-TR" altLang="tr-TR" sz="3200" dirty="0">
                <a:solidFill>
                  <a:srgbClr val="C00000"/>
                </a:solidFill>
                <a:ea typeface="ＭＳ Ｐゴシック" panose="020B0600070205080204" pitchFamily="34" charset="-128"/>
              </a:rPr>
              <a:t>Gürültüden ve sınıf içi trafikten uzak bir yere oturtmaya çalışın.</a:t>
            </a:r>
          </a:p>
          <a:p>
            <a:pPr lvl="1">
              <a:lnSpc>
                <a:spcPct val="60000"/>
              </a:lnSpc>
              <a:buFont typeface="Wingdings"/>
              <a:buChar char="J"/>
            </a:pPr>
            <a:endParaRPr lang="en-US" altLang="tr-TR" sz="3200" dirty="0">
              <a:solidFill>
                <a:srgbClr val="C00000"/>
              </a:solidFill>
              <a:ea typeface="ＭＳ Ｐゴシック" panose="020B0600070205080204" pitchFamily="34" charset="-128"/>
            </a:endParaRPr>
          </a:p>
          <a:p>
            <a:pPr lvl="1">
              <a:lnSpc>
                <a:spcPct val="60000"/>
              </a:lnSpc>
              <a:buFont typeface="Wingdings"/>
              <a:buChar char="J"/>
            </a:pPr>
            <a:r>
              <a:rPr lang="tr-TR" altLang="tr-TR" sz="3200" dirty="0">
                <a:solidFill>
                  <a:srgbClr val="C00000"/>
                </a:solidFill>
                <a:ea typeface="ＭＳ Ｐゴシック" panose="020B0600070205080204" pitchFamily="34" charset="-128"/>
              </a:rPr>
              <a:t>Arkasını pencereye döndürün,</a:t>
            </a:r>
          </a:p>
          <a:p>
            <a:pPr lvl="1">
              <a:lnSpc>
                <a:spcPct val="60000"/>
              </a:lnSpc>
              <a:buFont typeface="Wingdings"/>
              <a:buChar char="J"/>
            </a:pPr>
            <a:endParaRPr lang="en-US" altLang="tr-TR" sz="3200" dirty="0">
              <a:solidFill>
                <a:srgbClr val="C00000"/>
              </a:solidFill>
              <a:ea typeface="ＭＳ Ｐゴシック" panose="020B0600070205080204" pitchFamily="34" charset="-128"/>
            </a:endParaRPr>
          </a:p>
          <a:p>
            <a:pPr lvl="1">
              <a:lnSpc>
                <a:spcPct val="60000"/>
              </a:lnSpc>
              <a:buFont typeface="Wingdings"/>
              <a:buChar char="J"/>
            </a:pPr>
            <a:r>
              <a:rPr lang="tr-TR" altLang="tr-TR" sz="3200" dirty="0">
                <a:solidFill>
                  <a:srgbClr val="C00000"/>
                </a:solidFill>
                <a:ea typeface="ＭＳ Ｐゴシック" panose="020B0600070205080204" pitchFamily="34" charset="-128"/>
              </a:rPr>
              <a:t>Öğretmenin yakınında oturtun,</a:t>
            </a:r>
          </a:p>
          <a:p>
            <a:pPr lvl="1">
              <a:lnSpc>
                <a:spcPct val="60000"/>
              </a:lnSpc>
              <a:buFont typeface="Wingdings"/>
              <a:buChar char="J"/>
            </a:pPr>
            <a:endParaRPr lang="en-US" altLang="tr-TR" sz="3200" dirty="0">
              <a:solidFill>
                <a:srgbClr val="C00000"/>
              </a:solidFill>
              <a:ea typeface="ＭＳ Ｐゴシック" panose="020B0600070205080204" pitchFamily="34" charset="-128"/>
            </a:endParaRPr>
          </a:p>
          <a:p>
            <a:pPr lvl="1">
              <a:lnSpc>
                <a:spcPct val="60000"/>
              </a:lnSpc>
              <a:buFont typeface="Wingdings"/>
              <a:buChar char="J"/>
            </a:pPr>
            <a:r>
              <a:rPr lang="tr-TR" altLang="tr-TR" sz="3200" dirty="0">
                <a:solidFill>
                  <a:srgbClr val="C00000"/>
                </a:solidFill>
                <a:ea typeface="ＭＳ Ｐゴシック" panose="020B0600070205080204" pitchFamily="34" charset="-128"/>
              </a:rPr>
              <a:t>Gerekiyorsa ışığı ayarlayın,</a:t>
            </a:r>
          </a:p>
          <a:p>
            <a:pPr lvl="1">
              <a:lnSpc>
                <a:spcPct val="60000"/>
              </a:lnSpc>
              <a:buNone/>
            </a:pPr>
            <a:endParaRPr lang="en-US" altLang="tr-TR" sz="3200" dirty="0">
              <a:solidFill>
                <a:srgbClr val="C00000"/>
              </a:solidFill>
              <a:ea typeface="ＭＳ Ｐゴシック" panose="020B0600070205080204" pitchFamily="34" charset="-128"/>
            </a:endParaRPr>
          </a:p>
          <a:p>
            <a:endParaRPr lang="tr-TR" sz="2800" dirty="0">
              <a:solidFill>
                <a:srgbClr val="C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xmlns="" id="{D62F2399-FA63-44BD-8443-1531E89DE120}"/>
              </a:ext>
            </a:extLst>
          </p:cNvPr>
          <p:cNvSpPr>
            <a:spLocks noGrp="1"/>
          </p:cNvSpPr>
          <p:nvPr>
            <p:ph idx="1"/>
          </p:nvPr>
        </p:nvSpPr>
        <p:spPr>
          <a:xfrm>
            <a:off x="609600" y="349321"/>
            <a:ext cx="10972800" cy="5746679"/>
          </a:xfrm>
        </p:spPr>
        <p:txBody>
          <a:bodyPr/>
          <a:lstStyle/>
          <a:p>
            <a:pPr marL="640080" marR="0" lvl="1" indent="-274320" algn="l" defTabSz="914400" rtl="0" eaLnBrk="1" fontAlgn="auto" latinLnBrk="0" hangingPunct="1">
              <a:lnSpc>
                <a:spcPct val="60000"/>
              </a:lnSpc>
              <a:spcBef>
                <a:spcPts val="300"/>
              </a:spcBef>
              <a:spcAft>
                <a:spcPts val="0"/>
              </a:spcAft>
              <a:buClr>
                <a:srgbClr val="EA157A">
                  <a:shade val="75000"/>
                </a:srgbClr>
              </a:buClr>
              <a:buSzPct val="85000"/>
              <a:buFont typeface="Wingdings"/>
              <a:buChar char="J"/>
              <a:tabLst/>
              <a:defRPr/>
            </a:pPr>
            <a:endParaRPr kumimoji="0" lang="tr-TR" altLang="tr-TR" sz="2800" b="0" i="0" u="none" strike="noStrike" kern="1200" cap="none" spc="0" normalizeH="0" baseline="0" noProof="0" dirty="0">
              <a:ln>
                <a:noFill/>
              </a:ln>
              <a:solidFill>
                <a:srgbClr val="C00000"/>
              </a:solidFill>
              <a:effectLst/>
              <a:uLnTx/>
              <a:uFillTx/>
              <a:latin typeface="Constantia"/>
              <a:ea typeface="ＭＳ Ｐゴシック" panose="020B0600070205080204" pitchFamily="34" charset="-128"/>
              <a:cs typeface="+mn-cs"/>
            </a:endParaRPr>
          </a:p>
          <a:p>
            <a:pPr marL="640080" marR="0" lvl="1" indent="-274320" algn="l" defTabSz="914400" rtl="0" eaLnBrk="1" fontAlgn="auto" latinLnBrk="0" hangingPunct="1">
              <a:lnSpc>
                <a:spcPct val="60000"/>
              </a:lnSpc>
              <a:spcBef>
                <a:spcPts val="300"/>
              </a:spcBef>
              <a:spcAft>
                <a:spcPts val="0"/>
              </a:spcAft>
              <a:buClr>
                <a:srgbClr val="EA157A">
                  <a:shade val="75000"/>
                </a:srgbClr>
              </a:buClr>
              <a:buSzPct val="85000"/>
              <a:buFont typeface="Wingdings"/>
              <a:buChar char="J"/>
              <a:tabLst/>
              <a:defRPr/>
            </a:pPr>
            <a:endParaRPr lang="tr-TR" altLang="tr-TR" sz="2800" dirty="0">
              <a:solidFill>
                <a:srgbClr val="C00000"/>
              </a:solidFill>
              <a:latin typeface="Constantia"/>
              <a:ea typeface="ＭＳ Ｐゴシック" panose="020B0600070205080204" pitchFamily="34" charset="-128"/>
            </a:endParaRPr>
          </a:p>
          <a:p>
            <a:pPr marL="640080" marR="0" lvl="1" indent="-274320" algn="l" defTabSz="914400" rtl="0" eaLnBrk="1" fontAlgn="auto" latinLnBrk="0" hangingPunct="1">
              <a:lnSpc>
                <a:spcPct val="60000"/>
              </a:lnSpc>
              <a:spcBef>
                <a:spcPts val="300"/>
              </a:spcBef>
              <a:spcAft>
                <a:spcPts val="0"/>
              </a:spcAft>
              <a:buClr>
                <a:srgbClr val="EA157A">
                  <a:shade val="75000"/>
                </a:srgbClr>
              </a:buClr>
              <a:buSzPct val="85000"/>
              <a:buFont typeface="Wingdings"/>
              <a:buChar char="J"/>
              <a:tabLst/>
              <a:defRPr/>
            </a:pPr>
            <a:r>
              <a:rPr kumimoji="0" lang="tr-TR" altLang="tr-TR" sz="2800" b="0" i="0" u="none" strike="noStrike" kern="1200" cap="none" spc="0" normalizeH="0" baseline="0" noProof="0" dirty="0">
                <a:ln>
                  <a:noFill/>
                </a:ln>
                <a:solidFill>
                  <a:srgbClr val="C00000"/>
                </a:solidFill>
                <a:effectLst/>
                <a:uLnTx/>
                <a:uFillTx/>
                <a:latin typeface="Constantia"/>
                <a:ea typeface="ＭＳ Ｐゴシック" panose="020B0600070205080204" pitchFamily="34" charset="-128"/>
                <a:cs typeface="+mn-cs"/>
              </a:rPr>
              <a:t>Tekerlekli </a:t>
            </a:r>
            <a:r>
              <a:rPr lang="tr-TR" altLang="tr-TR" sz="2800" dirty="0">
                <a:solidFill>
                  <a:srgbClr val="C00000"/>
                </a:solidFill>
                <a:latin typeface="Constantia"/>
                <a:ea typeface="ＭＳ Ｐゴシック" panose="020B0600070205080204" pitchFamily="34" charset="-128"/>
              </a:rPr>
              <a:t>sandalyeye</a:t>
            </a:r>
            <a:r>
              <a:rPr kumimoji="0" lang="tr-TR" altLang="tr-TR" sz="2800" b="0" i="0" u="none" strike="noStrike" kern="1200" cap="none" spc="0" normalizeH="0" baseline="0" noProof="0" dirty="0">
                <a:ln>
                  <a:noFill/>
                </a:ln>
                <a:solidFill>
                  <a:srgbClr val="C00000"/>
                </a:solidFill>
                <a:effectLst/>
                <a:uLnTx/>
                <a:uFillTx/>
                <a:latin typeface="Constantia"/>
                <a:ea typeface="ＭＳ Ｐゴシック" panose="020B0600070205080204" pitchFamily="34" charset="-128"/>
                <a:cs typeface="+mn-cs"/>
              </a:rPr>
              <a:t> uygun masa seçin,</a:t>
            </a:r>
          </a:p>
          <a:p>
            <a:pPr marL="640080" marR="0" lvl="1" indent="-274320" algn="l" defTabSz="914400" rtl="0" eaLnBrk="1" fontAlgn="auto" latinLnBrk="0" hangingPunct="1">
              <a:lnSpc>
                <a:spcPct val="60000"/>
              </a:lnSpc>
              <a:spcBef>
                <a:spcPts val="300"/>
              </a:spcBef>
              <a:spcAft>
                <a:spcPts val="0"/>
              </a:spcAft>
              <a:buClr>
                <a:srgbClr val="EA157A">
                  <a:shade val="75000"/>
                </a:srgbClr>
              </a:buClr>
              <a:buSzPct val="85000"/>
              <a:buFont typeface="Wingdings"/>
              <a:buChar char="J"/>
              <a:tabLst/>
              <a:defRPr/>
            </a:pPr>
            <a:endParaRPr kumimoji="0" lang="en-US" altLang="tr-TR" sz="2800" b="0" i="0" u="none" strike="noStrike" kern="1200" cap="none" spc="0" normalizeH="0" baseline="0" noProof="0" dirty="0">
              <a:ln>
                <a:noFill/>
              </a:ln>
              <a:solidFill>
                <a:srgbClr val="C00000"/>
              </a:solidFill>
              <a:effectLst/>
              <a:uLnTx/>
              <a:uFillTx/>
              <a:latin typeface="Constantia"/>
              <a:ea typeface="ＭＳ Ｐゴシック" panose="020B0600070205080204" pitchFamily="34" charset="-128"/>
              <a:cs typeface="+mn-cs"/>
            </a:endParaRPr>
          </a:p>
          <a:p>
            <a:pPr marL="365760" marR="0" lvl="1" indent="0" algn="l" defTabSz="914400" rtl="0" eaLnBrk="1" fontAlgn="auto" latinLnBrk="0" hangingPunct="1">
              <a:lnSpc>
                <a:spcPct val="60000"/>
              </a:lnSpc>
              <a:spcBef>
                <a:spcPts val="300"/>
              </a:spcBef>
              <a:spcAft>
                <a:spcPts val="0"/>
              </a:spcAft>
              <a:buClr>
                <a:srgbClr val="EA157A">
                  <a:shade val="75000"/>
                </a:srgbClr>
              </a:buClr>
              <a:buSzPct val="85000"/>
              <a:buNone/>
              <a:tabLst/>
              <a:defRPr/>
            </a:pPr>
            <a:endParaRPr kumimoji="0" lang="en-US" altLang="tr-TR" sz="2800" b="0" i="0" u="none" strike="noStrike" kern="1200" cap="none" spc="0" normalizeH="0" baseline="0" noProof="0" dirty="0">
              <a:ln>
                <a:noFill/>
              </a:ln>
              <a:solidFill>
                <a:srgbClr val="C00000"/>
              </a:solidFill>
              <a:effectLst/>
              <a:uLnTx/>
              <a:uFillTx/>
              <a:latin typeface="Constantia"/>
              <a:ea typeface="ＭＳ Ｐゴシック" panose="020B0600070205080204" pitchFamily="34" charset="-128"/>
              <a:cs typeface="+mn-cs"/>
            </a:endParaRPr>
          </a:p>
          <a:p>
            <a:pPr marL="640080" marR="0" lvl="1" indent="-274320" algn="l" defTabSz="914400" rtl="0" eaLnBrk="1" fontAlgn="auto" latinLnBrk="0" hangingPunct="1">
              <a:lnSpc>
                <a:spcPct val="60000"/>
              </a:lnSpc>
              <a:spcBef>
                <a:spcPts val="300"/>
              </a:spcBef>
              <a:spcAft>
                <a:spcPts val="0"/>
              </a:spcAft>
              <a:buClr>
                <a:srgbClr val="EA157A">
                  <a:shade val="75000"/>
                </a:srgbClr>
              </a:buClr>
              <a:buSzPct val="85000"/>
              <a:buFont typeface="Wingdings"/>
              <a:buChar char="J"/>
              <a:tabLst/>
              <a:defRPr/>
            </a:pPr>
            <a:r>
              <a:rPr kumimoji="0" lang="tr-TR" altLang="tr-TR" sz="2800" b="0" i="0" u="none" strike="noStrike" kern="1200" cap="none" spc="0" normalizeH="0" baseline="0" noProof="0" dirty="0">
                <a:ln>
                  <a:noFill/>
                </a:ln>
                <a:solidFill>
                  <a:srgbClr val="C00000"/>
                </a:solidFill>
                <a:effectLst/>
                <a:uLnTx/>
                <a:uFillTx/>
                <a:latin typeface="Constantia"/>
                <a:ea typeface="ＭＳ Ｐゴシック" panose="020B0600070205080204" pitchFamily="34" charset="-128"/>
                <a:cs typeface="+mn-cs"/>
              </a:rPr>
              <a:t>Dolabının yakınında oturmasını sağlayın,</a:t>
            </a:r>
          </a:p>
          <a:p>
            <a:pPr marL="640080" marR="0" lvl="1" indent="-274320" algn="l" defTabSz="914400" rtl="0" eaLnBrk="1" fontAlgn="auto" latinLnBrk="0" hangingPunct="1">
              <a:lnSpc>
                <a:spcPct val="60000"/>
              </a:lnSpc>
              <a:spcBef>
                <a:spcPts val="300"/>
              </a:spcBef>
              <a:spcAft>
                <a:spcPts val="0"/>
              </a:spcAft>
              <a:buClr>
                <a:srgbClr val="EA157A">
                  <a:shade val="75000"/>
                </a:srgbClr>
              </a:buClr>
              <a:buSzPct val="85000"/>
              <a:buFont typeface="Wingdings"/>
              <a:buChar char="J"/>
              <a:tabLst/>
              <a:defRPr/>
            </a:pPr>
            <a:endParaRPr kumimoji="0" lang="tr-TR" altLang="tr-TR" sz="2800" b="0" i="0" u="none" strike="noStrike" kern="1200" cap="none" spc="0" normalizeH="0" baseline="0" noProof="0" dirty="0">
              <a:ln>
                <a:noFill/>
              </a:ln>
              <a:solidFill>
                <a:srgbClr val="C00000"/>
              </a:solidFill>
              <a:effectLst/>
              <a:uLnTx/>
              <a:uFillTx/>
              <a:latin typeface="Constantia"/>
              <a:ea typeface="ＭＳ Ｐゴシック" panose="020B0600070205080204" pitchFamily="34" charset="-128"/>
              <a:cs typeface="+mn-cs"/>
            </a:endParaRPr>
          </a:p>
          <a:p>
            <a:pPr marL="640080" marR="0" lvl="1" indent="-274320" algn="l" defTabSz="914400" rtl="0" eaLnBrk="1" fontAlgn="auto" latinLnBrk="0" hangingPunct="1">
              <a:lnSpc>
                <a:spcPct val="60000"/>
              </a:lnSpc>
              <a:spcBef>
                <a:spcPts val="300"/>
              </a:spcBef>
              <a:spcAft>
                <a:spcPts val="0"/>
              </a:spcAft>
              <a:buClr>
                <a:srgbClr val="EA157A">
                  <a:shade val="75000"/>
                </a:srgbClr>
              </a:buClr>
              <a:buSzPct val="85000"/>
              <a:buFont typeface="Wingdings"/>
              <a:buChar char="J"/>
              <a:tabLst/>
              <a:defRPr/>
            </a:pPr>
            <a:endParaRPr kumimoji="0" lang="en-US" altLang="tr-TR" sz="2800" b="0" i="0" u="none" strike="noStrike" kern="1200" cap="none" spc="0" normalizeH="0" baseline="0" noProof="0" dirty="0">
              <a:ln>
                <a:noFill/>
              </a:ln>
              <a:solidFill>
                <a:srgbClr val="C00000"/>
              </a:solidFill>
              <a:effectLst/>
              <a:uLnTx/>
              <a:uFillTx/>
              <a:latin typeface="Constantia"/>
              <a:ea typeface="ＭＳ Ｐゴシック" panose="020B0600070205080204" pitchFamily="34" charset="-128"/>
              <a:cs typeface="+mn-cs"/>
            </a:endParaRPr>
          </a:p>
          <a:p>
            <a:pPr marL="640080" marR="0" lvl="1" indent="-274320" algn="l" defTabSz="914400" rtl="0" eaLnBrk="1" fontAlgn="auto" latinLnBrk="0" hangingPunct="1">
              <a:lnSpc>
                <a:spcPct val="60000"/>
              </a:lnSpc>
              <a:spcBef>
                <a:spcPts val="300"/>
              </a:spcBef>
              <a:spcAft>
                <a:spcPts val="0"/>
              </a:spcAft>
              <a:buClr>
                <a:srgbClr val="EA157A">
                  <a:shade val="75000"/>
                </a:srgbClr>
              </a:buClr>
              <a:buSzPct val="85000"/>
              <a:buFont typeface="Wingdings"/>
              <a:buChar char="J"/>
              <a:tabLst/>
              <a:defRPr/>
            </a:pPr>
            <a:r>
              <a:rPr kumimoji="0" lang="tr-TR" altLang="tr-TR" sz="2800" b="0" i="0" u="none" strike="noStrike" kern="1200" cap="none" spc="0" normalizeH="0" baseline="0" noProof="0" dirty="0">
                <a:ln>
                  <a:noFill/>
                </a:ln>
                <a:solidFill>
                  <a:srgbClr val="C00000"/>
                </a:solidFill>
                <a:effectLst/>
                <a:uLnTx/>
                <a:uFillTx/>
                <a:latin typeface="Constantia"/>
                <a:ea typeface="ＭＳ Ｐゴシック" panose="020B0600070205080204" pitchFamily="34" charset="-128"/>
                <a:cs typeface="+mn-cs"/>
              </a:rPr>
              <a:t>Kalem, silgi, kalemtıraş gibi eşyalarının düşmemesi için bu </a:t>
            </a:r>
          </a:p>
          <a:p>
            <a:pPr marL="365760" marR="0" lvl="1" indent="0" algn="l" defTabSz="914400" rtl="0" eaLnBrk="1" fontAlgn="auto" latinLnBrk="0" hangingPunct="1">
              <a:lnSpc>
                <a:spcPct val="60000"/>
              </a:lnSpc>
              <a:spcBef>
                <a:spcPts val="300"/>
              </a:spcBef>
              <a:spcAft>
                <a:spcPts val="0"/>
              </a:spcAft>
              <a:buClr>
                <a:srgbClr val="EA157A">
                  <a:shade val="75000"/>
                </a:srgbClr>
              </a:buClr>
              <a:buSzPct val="85000"/>
              <a:buNone/>
              <a:tabLst/>
              <a:defRPr/>
            </a:pPr>
            <a:endParaRPr lang="tr-TR" altLang="tr-TR" sz="2800" dirty="0">
              <a:solidFill>
                <a:srgbClr val="C00000"/>
              </a:solidFill>
              <a:latin typeface="Constantia"/>
              <a:ea typeface="ＭＳ Ｐゴシック" panose="020B0600070205080204" pitchFamily="34" charset="-128"/>
            </a:endParaRPr>
          </a:p>
          <a:p>
            <a:pPr marL="365760" marR="0" lvl="1" indent="0" algn="l" defTabSz="914400" rtl="0" eaLnBrk="1" fontAlgn="auto" latinLnBrk="0" hangingPunct="1">
              <a:lnSpc>
                <a:spcPct val="60000"/>
              </a:lnSpc>
              <a:spcBef>
                <a:spcPts val="300"/>
              </a:spcBef>
              <a:spcAft>
                <a:spcPts val="0"/>
              </a:spcAft>
              <a:buClr>
                <a:srgbClr val="EA157A">
                  <a:shade val="75000"/>
                </a:srgbClr>
              </a:buClr>
              <a:buSzPct val="85000"/>
              <a:buNone/>
              <a:tabLst/>
              <a:defRPr/>
            </a:pPr>
            <a:r>
              <a:rPr lang="tr-TR" altLang="tr-TR" sz="2800" dirty="0">
                <a:solidFill>
                  <a:srgbClr val="C00000"/>
                </a:solidFill>
                <a:latin typeface="Constantia"/>
                <a:ea typeface="ＭＳ Ｐゴシック" panose="020B0600070205080204" pitchFamily="34" charset="-128"/>
              </a:rPr>
              <a:t>e</a:t>
            </a:r>
            <a:r>
              <a:rPr kumimoji="0" lang="tr-TR" altLang="tr-TR" sz="2800" b="0" i="0" u="none" strike="noStrike" kern="1200" cap="none" spc="0" normalizeH="0" baseline="0" noProof="0" dirty="0" err="1">
                <a:ln>
                  <a:noFill/>
                </a:ln>
                <a:solidFill>
                  <a:srgbClr val="C00000"/>
                </a:solidFill>
                <a:effectLst/>
                <a:uLnTx/>
                <a:uFillTx/>
                <a:latin typeface="Constantia"/>
                <a:ea typeface="ＭＳ Ｐゴシック" panose="020B0600070205080204" pitchFamily="34" charset="-128"/>
                <a:cs typeface="+mn-cs"/>
              </a:rPr>
              <a:t>şyaları</a:t>
            </a:r>
            <a:r>
              <a:rPr kumimoji="0" lang="tr-TR" altLang="tr-TR" sz="2800" b="0" i="0" u="none" strike="noStrike" kern="1200" cap="none" spc="0" normalizeH="0" baseline="0" noProof="0" dirty="0">
                <a:ln>
                  <a:noFill/>
                </a:ln>
                <a:solidFill>
                  <a:srgbClr val="C00000"/>
                </a:solidFill>
                <a:effectLst/>
                <a:uLnTx/>
                <a:uFillTx/>
                <a:latin typeface="Constantia"/>
                <a:ea typeface="ＭＳ Ｐゴシック" panose="020B0600070205080204" pitchFamily="34" charset="-128"/>
                <a:cs typeface="+mn-cs"/>
              </a:rPr>
              <a:t> masaya bağlayın,</a:t>
            </a:r>
          </a:p>
          <a:p>
            <a:pPr marL="365760" marR="0" lvl="1" indent="0" algn="l" defTabSz="914400" rtl="0" eaLnBrk="1" fontAlgn="auto" latinLnBrk="0" hangingPunct="1">
              <a:lnSpc>
                <a:spcPct val="60000"/>
              </a:lnSpc>
              <a:spcBef>
                <a:spcPts val="300"/>
              </a:spcBef>
              <a:spcAft>
                <a:spcPts val="0"/>
              </a:spcAft>
              <a:buClr>
                <a:srgbClr val="EA157A">
                  <a:shade val="75000"/>
                </a:srgbClr>
              </a:buClr>
              <a:buSzPct val="85000"/>
              <a:buNone/>
              <a:tabLst/>
              <a:defRPr/>
            </a:pPr>
            <a:endParaRPr kumimoji="0" lang="tr-TR" altLang="tr-TR" sz="2800" b="0" i="0" u="none" strike="noStrike" kern="1200" cap="none" spc="0" normalizeH="0" baseline="0" noProof="0" dirty="0">
              <a:ln>
                <a:noFill/>
              </a:ln>
              <a:solidFill>
                <a:srgbClr val="C00000"/>
              </a:solidFill>
              <a:effectLst/>
              <a:uLnTx/>
              <a:uFillTx/>
              <a:latin typeface="Constantia"/>
              <a:ea typeface="ＭＳ Ｐゴシック" panose="020B0600070205080204" pitchFamily="34" charset="-128"/>
              <a:cs typeface="+mn-cs"/>
            </a:endParaRPr>
          </a:p>
          <a:p>
            <a:pPr marL="640080" marR="0" lvl="1" indent="-274320" algn="l" defTabSz="914400" rtl="0" eaLnBrk="1" fontAlgn="auto" latinLnBrk="0" hangingPunct="1">
              <a:lnSpc>
                <a:spcPct val="60000"/>
              </a:lnSpc>
              <a:spcBef>
                <a:spcPts val="300"/>
              </a:spcBef>
              <a:spcAft>
                <a:spcPts val="0"/>
              </a:spcAft>
              <a:buClr>
                <a:srgbClr val="EA157A">
                  <a:shade val="75000"/>
                </a:srgbClr>
              </a:buClr>
              <a:buSzPct val="85000"/>
              <a:buFont typeface="Wingdings"/>
              <a:buChar char="J"/>
              <a:tabLst/>
              <a:defRPr/>
            </a:pPr>
            <a:endParaRPr kumimoji="0" lang="en-US" altLang="tr-TR" sz="2800" b="0" i="0" u="none" strike="noStrike" kern="1200" cap="none" spc="0" normalizeH="0" baseline="0" noProof="0" dirty="0">
              <a:ln>
                <a:noFill/>
              </a:ln>
              <a:solidFill>
                <a:srgbClr val="C00000"/>
              </a:solidFill>
              <a:effectLst/>
              <a:uLnTx/>
              <a:uFillTx/>
              <a:latin typeface="Constantia"/>
              <a:ea typeface="ＭＳ Ｐゴシック" panose="020B0600070205080204" pitchFamily="34" charset="-128"/>
              <a:cs typeface="+mn-cs"/>
            </a:endParaRPr>
          </a:p>
          <a:p>
            <a:pPr marL="640080" marR="0" lvl="1" indent="-274320" algn="l" defTabSz="914400" rtl="0" eaLnBrk="1" fontAlgn="auto" latinLnBrk="0" hangingPunct="1">
              <a:lnSpc>
                <a:spcPct val="60000"/>
              </a:lnSpc>
              <a:spcBef>
                <a:spcPts val="300"/>
              </a:spcBef>
              <a:spcAft>
                <a:spcPts val="0"/>
              </a:spcAft>
              <a:buClr>
                <a:srgbClr val="EA157A">
                  <a:shade val="75000"/>
                </a:srgbClr>
              </a:buClr>
              <a:buSzPct val="85000"/>
              <a:buFont typeface="Wingdings"/>
              <a:buChar char="J"/>
              <a:tabLst/>
              <a:defRPr/>
            </a:pPr>
            <a:r>
              <a:rPr kumimoji="0" lang="tr-TR" altLang="tr-TR" sz="2800" b="0" i="0" u="none" strike="noStrike" kern="1200" cap="none" spc="0" normalizeH="0" baseline="0" noProof="0" dirty="0">
                <a:ln>
                  <a:noFill/>
                </a:ln>
                <a:solidFill>
                  <a:srgbClr val="C00000"/>
                </a:solidFill>
                <a:effectLst/>
                <a:uLnTx/>
                <a:uFillTx/>
                <a:latin typeface="Constantia"/>
                <a:ea typeface="ＭＳ Ｐゴシック" panose="020B0600070205080204" pitchFamily="34" charset="-128"/>
                <a:cs typeface="+mn-cs"/>
              </a:rPr>
              <a:t>Ödev kağıtlarını kaymaması için bantla sırasına yapıştırın,</a:t>
            </a:r>
          </a:p>
          <a:p>
            <a:pPr marL="640080" marR="0" lvl="1" indent="-274320" algn="l" defTabSz="914400" rtl="0" eaLnBrk="1" fontAlgn="auto" latinLnBrk="0" hangingPunct="1">
              <a:lnSpc>
                <a:spcPct val="60000"/>
              </a:lnSpc>
              <a:spcBef>
                <a:spcPts val="300"/>
              </a:spcBef>
              <a:spcAft>
                <a:spcPts val="0"/>
              </a:spcAft>
              <a:buClr>
                <a:srgbClr val="EA157A">
                  <a:shade val="75000"/>
                </a:srgbClr>
              </a:buClr>
              <a:buSzPct val="85000"/>
              <a:buFont typeface="Wingdings"/>
              <a:buChar char="J"/>
              <a:tabLst/>
              <a:defRPr/>
            </a:pPr>
            <a:endParaRPr kumimoji="0" lang="tr-TR" altLang="tr-TR" sz="2800" b="0" i="0" u="none" strike="noStrike" kern="1200" cap="none" spc="0" normalizeH="0" baseline="0" noProof="0" dirty="0">
              <a:ln>
                <a:noFill/>
              </a:ln>
              <a:solidFill>
                <a:srgbClr val="C00000"/>
              </a:solidFill>
              <a:effectLst/>
              <a:uLnTx/>
              <a:uFillTx/>
              <a:latin typeface="Constantia"/>
              <a:ea typeface="ＭＳ Ｐゴシック" panose="020B0600070205080204" pitchFamily="34" charset="-128"/>
              <a:cs typeface="+mn-cs"/>
            </a:endParaRPr>
          </a:p>
          <a:p>
            <a:pPr marL="640080" marR="0" lvl="1" indent="-274320" algn="l" defTabSz="914400" rtl="0" eaLnBrk="1" fontAlgn="auto" latinLnBrk="0" hangingPunct="1">
              <a:lnSpc>
                <a:spcPct val="60000"/>
              </a:lnSpc>
              <a:spcBef>
                <a:spcPts val="300"/>
              </a:spcBef>
              <a:spcAft>
                <a:spcPts val="0"/>
              </a:spcAft>
              <a:buClr>
                <a:srgbClr val="EA157A">
                  <a:shade val="75000"/>
                </a:srgbClr>
              </a:buClr>
              <a:buSzPct val="85000"/>
              <a:buFont typeface="Wingdings"/>
              <a:buChar char="J"/>
              <a:tabLst/>
              <a:defRPr/>
            </a:pPr>
            <a:endParaRPr kumimoji="0" lang="en-US" altLang="tr-TR" sz="2800" b="0" i="0" u="none" strike="noStrike" kern="1200" cap="none" spc="0" normalizeH="0" baseline="0" noProof="0" dirty="0">
              <a:ln>
                <a:noFill/>
              </a:ln>
              <a:solidFill>
                <a:srgbClr val="C00000"/>
              </a:solidFill>
              <a:effectLst/>
              <a:uLnTx/>
              <a:uFillTx/>
              <a:latin typeface="Constantia"/>
              <a:ea typeface="ＭＳ Ｐゴシック" panose="020B0600070205080204" pitchFamily="34" charset="-128"/>
              <a:cs typeface="+mn-cs"/>
            </a:endParaRPr>
          </a:p>
          <a:p>
            <a:pPr marR="0" lvl="1" algn="l" defTabSz="914400" rtl="0" eaLnBrk="1" fontAlgn="auto" latinLnBrk="0" hangingPunct="1">
              <a:lnSpc>
                <a:spcPct val="60000"/>
              </a:lnSpc>
              <a:spcBef>
                <a:spcPts val="300"/>
              </a:spcBef>
              <a:spcAft>
                <a:spcPts val="0"/>
              </a:spcAft>
              <a:buClr>
                <a:srgbClr val="EA157A">
                  <a:shade val="75000"/>
                </a:srgbClr>
              </a:buClr>
              <a:buSzPct val="85000"/>
              <a:buFont typeface="Wingdings" panose="05000000000000000000" pitchFamily="2" charset="2"/>
              <a:buChar char="J"/>
              <a:tabLst/>
              <a:defRPr/>
            </a:pPr>
            <a:r>
              <a:rPr kumimoji="0" lang="tr-TR" altLang="tr-TR" sz="2800" b="0" i="0" u="none" strike="noStrike" kern="1200" cap="none" spc="0" normalizeH="0" baseline="0" noProof="0" dirty="0">
                <a:ln>
                  <a:noFill/>
                </a:ln>
                <a:solidFill>
                  <a:srgbClr val="C00000"/>
                </a:solidFill>
                <a:effectLst/>
                <a:uLnTx/>
                <a:uFillTx/>
                <a:latin typeface="Constantia"/>
                <a:ea typeface="ＭＳ Ｐゴシック" panose="020B0600070205080204" pitchFamily="34" charset="-128"/>
                <a:cs typeface="+mn-cs"/>
                <a:sym typeface="Wingdings" panose="05000000000000000000" pitchFamily="2" charset="2"/>
              </a:rPr>
              <a:t>M</a:t>
            </a:r>
            <a:r>
              <a:rPr kumimoji="0" lang="tr-TR" altLang="tr-TR" sz="2800" b="0" i="0" u="none" strike="noStrike" kern="1200" cap="none" spc="0" normalizeH="0" baseline="0" noProof="0" dirty="0">
                <a:ln>
                  <a:noFill/>
                </a:ln>
                <a:solidFill>
                  <a:srgbClr val="C00000"/>
                </a:solidFill>
                <a:effectLst/>
                <a:uLnTx/>
                <a:uFillTx/>
                <a:latin typeface="Constantia"/>
                <a:ea typeface="ＭＳ Ｐゴシック" panose="020B0600070205080204" pitchFamily="34" charset="-128"/>
                <a:cs typeface="+mn-cs"/>
              </a:rPr>
              <a:t>asasındaki gereksiz eşyaları kaldırın.</a:t>
            </a:r>
          </a:p>
          <a:p>
            <a:pPr marR="0" lvl="1" algn="l" defTabSz="914400" rtl="0" eaLnBrk="1" fontAlgn="auto" latinLnBrk="0" hangingPunct="1">
              <a:lnSpc>
                <a:spcPct val="60000"/>
              </a:lnSpc>
              <a:spcBef>
                <a:spcPts val="300"/>
              </a:spcBef>
              <a:spcAft>
                <a:spcPts val="0"/>
              </a:spcAft>
              <a:buClr>
                <a:srgbClr val="EA157A">
                  <a:shade val="75000"/>
                </a:srgbClr>
              </a:buClr>
              <a:buSzPct val="85000"/>
              <a:buFont typeface="Wingdings" panose="05000000000000000000" pitchFamily="2" charset="2"/>
              <a:buChar char="J"/>
              <a:tabLst/>
              <a:defRPr/>
            </a:pPr>
            <a:endParaRPr kumimoji="0" lang="tr-TR" altLang="tr-TR" sz="2800" b="0" i="0" u="none" strike="noStrike" kern="1200" cap="none" spc="0" normalizeH="0" baseline="0" noProof="0" dirty="0">
              <a:ln>
                <a:noFill/>
              </a:ln>
              <a:solidFill>
                <a:srgbClr val="C00000"/>
              </a:solidFill>
              <a:effectLst/>
              <a:uLnTx/>
              <a:uFillTx/>
              <a:latin typeface="Constantia"/>
              <a:ea typeface="ＭＳ Ｐゴシック" panose="020B0600070205080204" pitchFamily="34" charset="-128"/>
              <a:cs typeface="+mn-cs"/>
            </a:endParaRPr>
          </a:p>
          <a:p>
            <a:pPr marR="0" lvl="1" algn="l" defTabSz="914400" rtl="0" eaLnBrk="1" fontAlgn="auto" latinLnBrk="0" hangingPunct="1">
              <a:lnSpc>
                <a:spcPct val="60000"/>
              </a:lnSpc>
              <a:spcBef>
                <a:spcPts val="300"/>
              </a:spcBef>
              <a:spcAft>
                <a:spcPts val="0"/>
              </a:spcAft>
              <a:buClr>
                <a:srgbClr val="EA157A">
                  <a:shade val="75000"/>
                </a:srgbClr>
              </a:buClr>
              <a:buSzPct val="85000"/>
              <a:buFont typeface="Wingdings" panose="05000000000000000000" pitchFamily="2" charset="2"/>
              <a:buChar char="J"/>
              <a:tabLst/>
              <a:defRPr/>
            </a:pPr>
            <a:endParaRPr kumimoji="0" lang="tr-TR" altLang="tr-TR" sz="2800" b="0" i="0" u="none" strike="noStrike" kern="1200" cap="none" spc="0" normalizeH="0" baseline="0" noProof="0" dirty="0">
              <a:ln>
                <a:noFill/>
              </a:ln>
              <a:solidFill>
                <a:srgbClr val="C00000"/>
              </a:solidFill>
              <a:effectLst/>
              <a:uLnTx/>
              <a:uFillTx/>
              <a:latin typeface="Constantia"/>
              <a:ea typeface="ＭＳ Ｐゴシック" panose="020B0600070205080204" pitchFamily="34" charset="-128"/>
              <a:cs typeface="+mn-cs"/>
            </a:endParaRPr>
          </a:p>
          <a:p>
            <a:pPr marR="0" lvl="1" algn="l" defTabSz="914400" rtl="0" eaLnBrk="1" fontAlgn="auto" latinLnBrk="0" hangingPunct="1">
              <a:lnSpc>
                <a:spcPct val="60000"/>
              </a:lnSpc>
              <a:spcBef>
                <a:spcPts val="300"/>
              </a:spcBef>
              <a:spcAft>
                <a:spcPts val="0"/>
              </a:spcAft>
              <a:buClr>
                <a:srgbClr val="EA157A">
                  <a:shade val="75000"/>
                </a:srgbClr>
              </a:buClr>
              <a:buSzPct val="85000"/>
              <a:buFont typeface="Wingdings" panose="05000000000000000000" pitchFamily="2" charset="2"/>
              <a:buChar char="J"/>
              <a:tabLst/>
              <a:defRPr/>
            </a:pPr>
            <a:endParaRPr kumimoji="0" lang="tr-TR" altLang="tr-TR" sz="2800" b="0" i="0" u="none" strike="noStrike" kern="1200" cap="none" spc="0" normalizeH="0" baseline="0" noProof="0" dirty="0">
              <a:ln>
                <a:noFill/>
              </a:ln>
              <a:solidFill>
                <a:srgbClr val="C00000"/>
              </a:solidFill>
              <a:effectLst/>
              <a:uLnTx/>
              <a:uFillTx/>
              <a:latin typeface="Constantia"/>
              <a:ea typeface="ＭＳ Ｐゴシック" panose="020B0600070205080204" pitchFamily="34" charset="-128"/>
              <a:cs typeface="+mn-cs"/>
            </a:endParaRPr>
          </a:p>
          <a:p>
            <a:endParaRPr lang="tr-TR" dirty="0"/>
          </a:p>
        </p:txBody>
      </p:sp>
    </p:spTree>
    <p:extLst>
      <p:ext uri="{BB962C8B-B14F-4D97-AF65-F5344CB8AC3E}">
        <p14:creationId xmlns:p14="http://schemas.microsoft.com/office/powerpoint/2010/main" xmlns="" val="4059690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74454" y="1281054"/>
            <a:ext cx="10368950" cy="5159375"/>
          </a:xfrm>
        </p:spPr>
        <p:txBody>
          <a:bodyPr>
            <a:normAutofit/>
          </a:bodyPr>
          <a:lstStyle/>
          <a:p>
            <a:pPr eaLnBrk="1" hangingPunct="1">
              <a:lnSpc>
                <a:spcPct val="80000"/>
              </a:lnSpc>
            </a:pPr>
            <a:r>
              <a:rPr lang="tr-TR" altLang="tr-TR" sz="2800" b="1" dirty="0">
                <a:solidFill>
                  <a:schemeClr val="accent4">
                    <a:lumMod val="50000"/>
                  </a:schemeClr>
                </a:solidFill>
                <a:ea typeface="ＭＳ Ｐゴシック" panose="020B0600070205080204" pitchFamily="34" charset="-128"/>
              </a:rPr>
              <a:t>Ödüllendirme;</a:t>
            </a:r>
            <a:r>
              <a:rPr lang="tr-TR" altLang="tr-TR" sz="2800" dirty="0">
                <a:solidFill>
                  <a:schemeClr val="accent4">
                    <a:lumMod val="50000"/>
                  </a:schemeClr>
                </a:solidFill>
                <a:ea typeface="ＭＳ Ｐゴシック" panose="020B0600070205080204" pitchFamily="34" charset="-128"/>
              </a:rPr>
              <a:t> çocuğa olumlu/istendik bir davranışının ardından hoşuna gidecek bir şeyin verilmesidir.</a:t>
            </a:r>
          </a:p>
          <a:p>
            <a:pPr eaLnBrk="1" hangingPunct="1">
              <a:lnSpc>
                <a:spcPct val="80000"/>
              </a:lnSpc>
            </a:pPr>
            <a:endParaRPr lang="tr-TR" altLang="tr-TR" sz="2800" dirty="0">
              <a:solidFill>
                <a:schemeClr val="accent4">
                  <a:lumMod val="50000"/>
                </a:schemeClr>
              </a:solidFill>
              <a:ea typeface="ＭＳ Ｐゴシック" panose="020B0600070205080204" pitchFamily="34" charset="-128"/>
            </a:endParaRPr>
          </a:p>
          <a:p>
            <a:pPr eaLnBrk="1" hangingPunct="1">
              <a:lnSpc>
                <a:spcPct val="80000"/>
              </a:lnSpc>
            </a:pPr>
            <a:r>
              <a:rPr lang="tr-TR" altLang="tr-TR" sz="2800" b="1" dirty="0">
                <a:solidFill>
                  <a:schemeClr val="accent4">
                    <a:lumMod val="50000"/>
                  </a:schemeClr>
                </a:solidFill>
                <a:ea typeface="ＭＳ Ｐゴシック" panose="020B0600070205080204" pitchFamily="34" charset="-128"/>
              </a:rPr>
              <a:t>Ödül; </a:t>
            </a:r>
            <a:r>
              <a:rPr lang="tr-TR" altLang="tr-TR" sz="2800" dirty="0">
                <a:solidFill>
                  <a:schemeClr val="accent4">
                    <a:lumMod val="50000"/>
                  </a:schemeClr>
                </a:solidFill>
                <a:ea typeface="ＭＳ Ｐゴシック" panose="020B0600070205080204" pitchFamily="34" charset="-128"/>
              </a:rPr>
              <a:t>çocuğun hoşuna giden herhangi bir şeydir.</a:t>
            </a:r>
          </a:p>
          <a:p>
            <a:pPr eaLnBrk="1" hangingPunct="1">
              <a:lnSpc>
                <a:spcPct val="80000"/>
              </a:lnSpc>
            </a:pPr>
            <a:endParaRPr lang="tr-TR" altLang="tr-TR" sz="2800" dirty="0">
              <a:solidFill>
                <a:schemeClr val="accent4">
                  <a:lumMod val="50000"/>
                </a:schemeClr>
              </a:solidFill>
              <a:ea typeface="ＭＳ Ｐゴシック" panose="020B0600070205080204" pitchFamily="34" charset="-128"/>
            </a:endParaRPr>
          </a:p>
          <a:p>
            <a:pPr eaLnBrk="1" hangingPunct="1">
              <a:lnSpc>
                <a:spcPct val="80000"/>
              </a:lnSpc>
            </a:pPr>
            <a:r>
              <a:rPr lang="tr-TR" altLang="tr-TR" sz="2800" dirty="0">
                <a:solidFill>
                  <a:schemeClr val="accent4">
                    <a:lumMod val="50000"/>
                  </a:schemeClr>
                </a:solidFill>
                <a:ea typeface="ＭＳ Ｐゴシック" panose="020B0600070205080204" pitchFamily="34" charset="-128"/>
              </a:rPr>
              <a:t>Çocukların olumlu/istendik bir davranışının (sınıf kurallarına uyma gibi) ödüllendirilmesi, bu davranışların kalıcı olmasını ve artmasını sağlar.</a:t>
            </a:r>
          </a:p>
          <a:p>
            <a:pPr eaLnBrk="1" hangingPunct="1">
              <a:lnSpc>
                <a:spcPct val="80000"/>
              </a:lnSpc>
            </a:pPr>
            <a:r>
              <a:rPr lang="tr-TR" altLang="tr-TR" sz="2800" dirty="0">
                <a:solidFill>
                  <a:schemeClr val="accent4">
                    <a:lumMod val="50000"/>
                  </a:schemeClr>
                </a:solidFill>
                <a:ea typeface="ＭＳ Ｐゴシック" panose="020B0600070205080204" pitchFamily="34" charset="-128"/>
              </a:rPr>
              <a:t>Verilecek ödülün bir form aracılığıyla ya da gözlem yoluyla belirlenmesi için aşağıdaki soruları temel almak </a:t>
            </a:r>
            <a:r>
              <a:rPr lang="tr-TR" altLang="tr-TR" sz="2800" b="1" dirty="0">
                <a:solidFill>
                  <a:schemeClr val="accent4">
                    <a:lumMod val="50000"/>
                  </a:schemeClr>
                </a:solidFill>
                <a:ea typeface="ＭＳ Ｐゴシック" panose="020B0600070205080204" pitchFamily="34" charset="-128"/>
              </a:rPr>
              <a:t>çocuk için doğru ödülün seçilmesini </a:t>
            </a:r>
            <a:r>
              <a:rPr lang="tr-TR" altLang="tr-TR" sz="2800" dirty="0">
                <a:solidFill>
                  <a:schemeClr val="accent4">
                    <a:lumMod val="50000"/>
                  </a:schemeClr>
                </a:solidFill>
                <a:ea typeface="ＭＳ Ｐゴシック" panose="020B0600070205080204" pitchFamily="34" charset="-128"/>
              </a:rPr>
              <a:t>sağlayacaktır.</a:t>
            </a:r>
          </a:p>
        </p:txBody>
      </p:sp>
      <p:sp>
        <p:nvSpPr>
          <p:cNvPr id="18436" name="6 Slayt Numarası Yer Tutucusu"/>
          <p:cNvSpPr>
            <a:spLocks noGrp="1"/>
          </p:cNvSpPr>
          <p:nvPr>
            <p:ph type="sldNum" sz="quarter" idx="1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A2E3B31F-AF45-4A24-91FB-398EBD05FB6C}" type="slidenum">
              <a:rPr kumimoji="0" lang="tr-TR" altLang="tr-TR">
                <a:solidFill>
                  <a:schemeClr val="tx2"/>
                </a:solidFill>
              </a:rPr>
              <a:pPr eaLnBrk="1" hangingPunct="1"/>
              <a:t>18</a:t>
            </a:fld>
            <a:endParaRPr kumimoji="0" lang="tr-TR" altLang="tr-TR">
              <a:solidFill>
                <a:schemeClr val="tx2"/>
              </a:solidFill>
            </a:endParaRPr>
          </a:p>
        </p:txBody>
      </p:sp>
      <p:sp>
        <p:nvSpPr>
          <p:cNvPr id="18434" name="Rectangle 2"/>
          <p:cNvSpPr>
            <a:spLocks noGrp="1" noChangeArrowheads="1"/>
          </p:cNvSpPr>
          <p:nvPr>
            <p:ph type="title"/>
          </p:nvPr>
        </p:nvSpPr>
        <p:spPr>
          <a:xfrm>
            <a:off x="2063751" y="276046"/>
            <a:ext cx="8143875" cy="707366"/>
          </a:xfrm>
        </p:spPr>
        <p:txBody>
          <a:bodyPr>
            <a:normAutofit/>
          </a:bodyPr>
          <a:lstStyle/>
          <a:p>
            <a:pPr algn="ctr" eaLnBrk="1" hangingPunct="1"/>
            <a:r>
              <a:rPr lang="tr-TR" altLang="tr-TR" sz="3200" b="1" dirty="0">
                <a:solidFill>
                  <a:srgbClr val="C00000"/>
                </a:solidFill>
                <a:latin typeface="Arial Black" pitchFamily="34" charset="0"/>
                <a:ea typeface="ＭＳ Ｐゴシック" panose="020B0600070205080204" pitchFamily="34" charset="-128"/>
              </a:rPr>
              <a:t>1.d. Olumlu Davranışları Ödüllendirme</a:t>
            </a:r>
          </a:p>
        </p:txBody>
      </p:sp>
    </p:spTree>
    <p:extLst>
      <p:ext uri="{BB962C8B-B14F-4D97-AF65-F5344CB8AC3E}">
        <p14:creationId xmlns:p14="http://schemas.microsoft.com/office/powerpoint/2010/main" xmlns="" val="637117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422693"/>
            <a:ext cx="10972800" cy="6167887"/>
          </a:xfrm>
        </p:spPr>
        <p:txBody>
          <a:bodyPr>
            <a:normAutofit lnSpcReduction="10000"/>
          </a:bodyPr>
          <a:lstStyle/>
          <a:p>
            <a:pPr lvl="1">
              <a:lnSpc>
                <a:spcPct val="80000"/>
              </a:lnSpc>
              <a:buFont typeface="Wingdings"/>
              <a:buChar char="J"/>
            </a:pPr>
            <a:r>
              <a:rPr lang="tr-TR" altLang="tr-TR" b="1" dirty="0">
                <a:solidFill>
                  <a:schemeClr val="accent1">
                    <a:lumMod val="75000"/>
                  </a:schemeClr>
                </a:solidFill>
                <a:ea typeface="ＭＳ Ｐゴシック" panose="020B0600070205080204" pitchFamily="34" charset="-128"/>
              </a:rPr>
              <a:t>Boş vakitlerinde en çok ne yapmak isterdin?</a:t>
            </a:r>
          </a:p>
          <a:p>
            <a:pPr lvl="1">
              <a:lnSpc>
                <a:spcPct val="80000"/>
              </a:lnSpc>
              <a:buFont typeface="Wingdings"/>
              <a:buChar char="J"/>
            </a:pPr>
            <a:endParaRPr lang="en-US" altLang="tr-TR" b="1" dirty="0">
              <a:solidFill>
                <a:schemeClr val="accent1">
                  <a:lumMod val="75000"/>
                </a:schemeClr>
              </a:solidFill>
              <a:ea typeface="ＭＳ Ｐゴシック" panose="020B0600070205080204" pitchFamily="34" charset="-128"/>
            </a:endParaRPr>
          </a:p>
          <a:p>
            <a:pPr lvl="1">
              <a:lnSpc>
                <a:spcPct val="80000"/>
              </a:lnSpc>
              <a:buFont typeface="Wingdings"/>
              <a:buChar char="J"/>
            </a:pPr>
            <a:r>
              <a:rPr lang="tr-TR" altLang="tr-TR" b="1" dirty="0">
                <a:solidFill>
                  <a:schemeClr val="accent1">
                    <a:lumMod val="75000"/>
                  </a:schemeClr>
                </a:solidFill>
                <a:ea typeface="ＭＳ Ｐゴシック" panose="020B0600070205080204" pitchFamily="34" charset="-128"/>
              </a:rPr>
              <a:t>En sevdiğin televizyon programları nelerdir?</a:t>
            </a:r>
          </a:p>
          <a:p>
            <a:pPr lvl="1">
              <a:lnSpc>
                <a:spcPct val="80000"/>
              </a:lnSpc>
              <a:buFont typeface="Wingdings"/>
              <a:buChar char="J"/>
            </a:pPr>
            <a:endParaRPr lang="en-US" altLang="tr-TR" b="1" dirty="0">
              <a:solidFill>
                <a:schemeClr val="accent1">
                  <a:lumMod val="75000"/>
                </a:schemeClr>
              </a:solidFill>
              <a:ea typeface="ＭＳ Ｐゴシック" panose="020B0600070205080204" pitchFamily="34" charset="-128"/>
            </a:endParaRPr>
          </a:p>
          <a:p>
            <a:pPr lvl="1">
              <a:lnSpc>
                <a:spcPct val="80000"/>
              </a:lnSpc>
              <a:buFont typeface="Wingdings"/>
              <a:buChar char="J"/>
            </a:pPr>
            <a:r>
              <a:rPr lang="tr-TR" altLang="tr-TR" b="1" dirty="0">
                <a:solidFill>
                  <a:schemeClr val="accent1">
                    <a:lumMod val="75000"/>
                  </a:schemeClr>
                </a:solidFill>
                <a:ea typeface="ＭＳ Ｐゴシック" panose="020B0600070205080204" pitchFamily="34" charset="-128"/>
              </a:rPr>
              <a:t>Baban para verdiği zaman ne almak istersin?</a:t>
            </a:r>
          </a:p>
          <a:p>
            <a:pPr lvl="1">
              <a:lnSpc>
                <a:spcPct val="80000"/>
              </a:lnSpc>
              <a:buFont typeface="Wingdings"/>
              <a:buChar char="J"/>
            </a:pPr>
            <a:endParaRPr lang="en-US" altLang="tr-TR" b="1" dirty="0">
              <a:solidFill>
                <a:schemeClr val="accent1">
                  <a:lumMod val="75000"/>
                </a:schemeClr>
              </a:solidFill>
              <a:ea typeface="ＭＳ Ｐゴシック" panose="020B0600070205080204" pitchFamily="34" charset="-128"/>
            </a:endParaRPr>
          </a:p>
          <a:p>
            <a:pPr lvl="1">
              <a:lnSpc>
                <a:spcPct val="80000"/>
              </a:lnSpc>
              <a:buFont typeface="Wingdings"/>
              <a:buChar char="J"/>
            </a:pPr>
            <a:r>
              <a:rPr lang="tr-TR" altLang="tr-TR" b="1" dirty="0">
                <a:solidFill>
                  <a:schemeClr val="accent1">
                    <a:lumMod val="75000"/>
                  </a:schemeClr>
                </a:solidFill>
                <a:ea typeface="ＭＳ Ｐゴシック" panose="020B0600070205080204" pitchFamily="34" charset="-128"/>
              </a:rPr>
              <a:t>Teneffüslerde en çok kiminle oynamak istersin?</a:t>
            </a:r>
          </a:p>
          <a:p>
            <a:pPr lvl="1">
              <a:lnSpc>
                <a:spcPct val="80000"/>
              </a:lnSpc>
              <a:buFont typeface="Wingdings"/>
              <a:buChar char="J"/>
            </a:pPr>
            <a:endParaRPr lang="en-US" altLang="tr-TR" b="1" dirty="0">
              <a:solidFill>
                <a:schemeClr val="accent1">
                  <a:lumMod val="75000"/>
                </a:schemeClr>
              </a:solidFill>
              <a:ea typeface="ＭＳ Ｐゴシック" panose="020B0600070205080204" pitchFamily="34" charset="-128"/>
            </a:endParaRPr>
          </a:p>
          <a:p>
            <a:pPr lvl="1">
              <a:lnSpc>
                <a:spcPct val="80000"/>
              </a:lnSpc>
              <a:buFont typeface="Wingdings"/>
              <a:buChar char="J"/>
            </a:pPr>
            <a:r>
              <a:rPr lang="tr-TR" altLang="tr-TR" b="1" dirty="0">
                <a:solidFill>
                  <a:schemeClr val="accent1">
                    <a:lumMod val="75000"/>
                  </a:schemeClr>
                </a:solidFill>
                <a:ea typeface="ＭＳ Ｐゴシック" panose="020B0600070205080204" pitchFamily="34" charset="-128"/>
              </a:rPr>
              <a:t>Hangi kitap ya da dergileri okumaktan hoşlanırsın?</a:t>
            </a:r>
          </a:p>
          <a:p>
            <a:pPr lvl="1">
              <a:lnSpc>
                <a:spcPct val="80000"/>
              </a:lnSpc>
              <a:buFont typeface="Wingdings"/>
              <a:buChar char="J"/>
            </a:pPr>
            <a:endParaRPr lang="en-US" altLang="tr-TR" b="1" dirty="0">
              <a:solidFill>
                <a:schemeClr val="accent1">
                  <a:lumMod val="75000"/>
                </a:schemeClr>
              </a:solidFill>
              <a:ea typeface="ＭＳ Ｐゴシック" panose="020B0600070205080204" pitchFamily="34" charset="-128"/>
            </a:endParaRPr>
          </a:p>
          <a:p>
            <a:pPr lvl="1">
              <a:lnSpc>
                <a:spcPct val="80000"/>
              </a:lnSpc>
              <a:buFont typeface="Wingdings"/>
              <a:buChar char="J"/>
            </a:pPr>
            <a:r>
              <a:rPr lang="tr-TR" altLang="tr-TR" b="1" dirty="0">
                <a:solidFill>
                  <a:schemeClr val="accent1">
                    <a:lumMod val="75000"/>
                  </a:schemeClr>
                </a:solidFill>
                <a:ea typeface="ＭＳ Ｐゴシック" panose="020B0600070205080204" pitchFamily="34" charset="-128"/>
              </a:rPr>
              <a:t>Ödevlerini eksiksiz yaptığın zaman öğretmenin seni nasıl ödüllendirmesini istersin?</a:t>
            </a:r>
          </a:p>
          <a:p>
            <a:pPr lvl="1">
              <a:lnSpc>
                <a:spcPct val="80000"/>
              </a:lnSpc>
              <a:buFont typeface="Wingdings"/>
              <a:buChar char="J"/>
            </a:pPr>
            <a:endParaRPr lang="en-US" altLang="tr-TR" b="1" dirty="0">
              <a:solidFill>
                <a:schemeClr val="accent1">
                  <a:lumMod val="75000"/>
                </a:schemeClr>
              </a:solidFill>
              <a:ea typeface="ＭＳ Ｐゴシック" panose="020B0600070205080204" pitchFamily="34" charset="-128"/>
            </a:endParaRPr>
          </a:p>
          <a:p>
            <a:pPr lvl="1">
              <a:lnSpc>
                <a:spcPct val="80000"/>
              </a:lnSpc>
              <a:buFont typeface="Wingdings"/>
              <a:buChar char="J"/>
            </a:pPr>
            <a:r>
              <a:rPr lang="tr-TR" altLang="tr-TR" b="1" dirty="0">
                <a:solidFill>
                  <a:schemeClr val="accent1">
                    <a:lumMod val="75000"/>
                  </a:schemeClr>
                </a:solidFill>
                <a:ea typeface="ＭＳ Ｐゴシック" panose="020B0600070205080204" pitchFamily="34" charset="-128"/>
              </a:rPr>
              <a:t>Okuldan eve bir şey götürebileceğini söylersem, ne götürmek istersin?</a:t>
            </a:r>
          </a:p>
          <a:p>
            <a:pPr lvl="1">
              <a:lnSpc>
                <a:spcPct val="80000"/>
              </a:lnSpc>
              <a:buFont typeface="Wingdings"/>
              <a:buChar char="J"/>
            </a:pPr>
            <a:endParaRPr lang="en-US" altLang="tr-TR" b="1" dirty="0">
              <a:solidFill>
                <a:schemeClr val="accent1">
                  <a:lumMod val="75000"/>
                </a:schemeClr>
              </a:solidFill>
              <a:ea typeface="ＭＳ Ｐゴシック" panose="020B0600070205080204" pitchFamily="34" charset="-128"/>
            </a:endParaRPr>
          </a:p>
          <a:p>
            <a:pPr>
              <a:lnSpc>
                <a:spcPct val="80000"/>
              </a:lnSpc>
            </a:pPr>
            <a:r>
              <a:rPr lang="tr-TR" altLang="tr-TR" sz="2400" b="1" i="1" dirty="0">
                <a:solidFill>
                  <a:srgbClr val="002060"/>
                </a:solidFill>
                <a:ea typeface="ＭＳ Ｐゴシック" panose="020B0600070205080204" pitchFamily="34" charset="-128"/>
              </a:rPr>
              <a:t>Ödül olumlu davranışın hemen ardından tutarlı olarak verilmeli, başlangıçta davranışın her sergilenişinde sunulmalı ve çocuk davranışı öğrendikçe ve uygun şekilde kullanmaya başladıkça azaltılmalıdır.</a:t>
            </a:r>
          </a:p>
          <a:p>
            <a:pPr>
              <a:lnSpc>
                <a:spcPct val="80000"/>
              </a:lnSpc>
            </a:pPr>
            <a:r>
              <a:rPr lang="tr-TR" altLang="tr-TR" sz="2400" b="1" i="1" dirty="0">
                <a:solidFill>
                  <a:srgbClr val="002060"/>
                </a:solidFill>
                <a:ea typeface="ＭＳ Ｐゴシック" panose="020B0600070205080204" pitchFamily="34" charset="-128"/>
              </a:rPr>
              <a:t>Olumlu davranışların ödüllendirilebilmesi için öğretmenin bu davranışları fark etmesi gerekir.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None/>
            </a:pPr>
            <a:r>
              <a:rPr lang="tr-TR" dirty="0" smtClean="0"/>
              <a:t>  </a:t>
            </a:r>
          </a:p>
          <a:p>
            <a:pPr>
              <a:buNone/>
            </a:pPr>
            <a:endParaRPr lang="tr-TR" dirty="0" smtClean="0"/>
          </a:p>
          <a:p>
            <a:pPr>
              <a:buNone/>
            </a:pPr>
            <a:r>
              <a:rPr lang="tr-TR" b="1" dirty="0" smtClean="0">
                <a:solidFill>
                  <a:schemeClr val="bg2">
                    <a:lumMod val="25000"/>
                  </a:schemeClr>
                </a:solidFill>
                <a:latin typeface="Arial Black" pitchFamily="34" charset="0"/>
              </a:rPr>
              <a:t>  Çocuğun sosyal ilişkilerine, iletişimine ve öğrenmesine engel olan bazen kendine, ailesine, yaşıtlarına ve diğer kişilere  zarar vermesine sebep olan süreklilik halini kazanmış davranışlardır. Bu davranışlar, öfke nöbetleri, ağlama krizleri, saldırgan davranışlar vb. şeklinde ortaya çıkabilir</a:t>
            </a:r>
            <a:r>
              <a:rPr lang="tr-TR" dirty="0" smtClean="0">
                <a:solidFill>
                  <a:schemeClr val="bg2">
                    <a:lumMod val="25000"/>
                  </a:schemeClr>
                </a:solidFill>
                <a:latin typeface="Arial Black" pitchFamily="34" charset="0"/>
              </a:rPr>
              <a:t>.</a:t>
            </a:r>
            <a:endParaRPr lang="tr-TR" dirty="0">
              <a:solidFill>
                <a:schemeClr val="bg2">
                  <a:lumMod val="25000"/>
                </a:schemeClr>
              </a:solidFill>
              <a:latin typeface="Arial Black" pitchFamily="34" charset="0"/>
            </a:endParaRPr>
          </a:p>
        </p:txBody>
      </p:sp>
      <p:sp>
        <p:nvSpPr>
          <p:cNvPr id="4" name="3 Başlık"/>
          <p:cNvSpPr>
            <a:spLocks noGrp="1"/>
          </p:cNvSpPr>
          <p:nvPr>
            <p:ph type="title"/>
          </p:nvPr>
        </p:nvSpPr>
        <p:spPr/>
        <p:txBody>
          <a:bodyPr>
            <a:normAutofit/>
          </a:bodyPr>
          <a:lstStyle/>
          <a:p>
            <a:pPr algn="ctr"/>
            <a:r>
              <a:rPr lang="tr-TR" sz="3600" dirty="0" smtClean="0">
                <a:solidFill>
                  <a:srgbClr val="C00000"/>
                </a:solidFill>
              </a:rPr>
              <a:t>PROBLEM DAVRANIŞ NEDİR?</a:t>
            </a:r>
            <a:endParaRPr lang="tr-TR" sz="3600" dirty="0">
              <a:solidFill>
                <a:srgbClr val="C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577970" y="1341438"/>
            <a:ext cx="10601864" cy="5256212"/>
          </a:xfrm>
        </p:spPr>
        <p:txBody>
          <a:bodyPr>
            <a:normAutofit/>
          </a:bodyPr>
          <a:lstStyle/>
          <a:p>
            <a:pPr marL="361950" indent="-361950">
              <a:lnSpc>
                <a:spcPct val="70000"/>
              </a:lnSpc>
            </a:pPr>
            <a:r>
              <a:rPr lang="tr-TR" altLang="tr-TR" sz="2400" b="1" dirty="0">
                <a:solidFill>
                  <a:schemeClr val="accent5">
                    <a:lumMod val="50000"/>
                  </a:schemeClr>
                </a:solidFill>
                <a:ea typeface="ＭＳ Ｐゴシック" panose="020B0600070205080204" pitchFamily="34" charset="-128"/>
              </a:rPr>
              <a:t>Problem davranışlar için yöntem geliştirmeden, seçilen bir yöntemin uygulanmasına başlanmadan önce öğretmen, kaynaştırma öğrencisinin bazı davranışlarını hoş görmesi gerektiğini bilmelidir. </a:t>
            </a:r>
          </a:p>
          <a:p>
            <a:pPr marL="361950" indent="-361950">
              <a:lnSpc>
                <a:spcPct val="70000"/>
              </a:lnSpc>
            </a:pPr>
            <a:endParaRPr lang="en-US" altLang="tr-TR" sz="2400" b="1" dirty="0">
              <a:solidFill>
                <a:schemeClr val="accent5">
                  <a:lumMod val="50000"/>
                </a:schemeClr>
              </a:solidFill>
              <a:ea typeface="ＭＳ Ｐゴシック" panose="020B0600070205080204" pitchFamily="34" charset="-128"/>
            </a:endParaRPr>
          </a:p>
          <a:p>
            <a:pPr marL="361950" indent="-361950">
              <a:lnSpc>
                <a:spcPct val="70000"/>
              </a:lnSpc>
            </a:pPr>
            <a:r>
              <a:rPr lang="tr-TR" altLang="tr-TR" sz="2400" b="1" dirty="0">
                <a:solidFill>
                  <a:schemeClr val="accent5">
                    <a:lumMod val="50000"/>
                  </a:schemeClr>
                </a:solidFill>
                <a:ea typeface="ＭＳ Ｐゴシック" panose="020B0600070205080204" pitchFamily="34" charset="-128"/>
              </a:rPr>
              <a:t>Öğretmenler diğer durumlarda hoş görmeyecekleri problem davranışları bazı özel durumlarda hoş görebilmelidir. Bu durumlar şunlardır:</a:t>
            </a:r>
          </a:p>
          <a:p>
            <a:pPr marL="361950" indent="-361950">
              <a:lnSpc>
                <a:spcPct val="70000"/>
              </a:lnSpc>
            </a:pPr>
            <a:endParaRPr lang="tr-TR" altLang="tr-TR" sz="2400" b="1" dirty="0">
              <a:solidFill>
                <a:schemeClr val="accent5">
                  <a:lumMod val="50000"/>
                </a:schemeClr>
              </a:solidFill>
              <a:ea typeface="ＭＳ Ｐゴシック" panose="020B0600070205080204" pitchFamily="34" charset="-128"/>
            </a:endParaRPr>
          </a:p>
          <a:p>
            <a:pPr marL="728663" lvl="1" indent="-361950">
              <a:lnSpc>
                <a:spcPct val="70000"/>
              </a:lnSpc>
              <a:buFont typeface="Wingdings" panose="05000000000000000000" pitchFamily="2" charset="2"/>
              <a:buAutoNum type="arabicPeriod"/>
            </a:pPr>
            <a:r>
              <a:rPr lang="tr-TR" altLang="tr-TR" b="1" dirty="0">
                <a:solidFill>
                  <a:schemeClr val="accent5">
                    <a:lumMod val="50000"/>
                  </a:schemeClr>
                </a:solidFill>
                <a:ea typeface="ＭＳ Ｐゴシック" panose="020B0600070205080204" pitchFamily="34" charset="-128"/>
              </a:rPr>
              <a:t>Çocuğun yeni bir sosyal beceri öğrendiği/kullandığı ve yeni bir akademik beceride ustalaşmaya çalıştığı durumlar.</a:t>
            </a:r>
          </a:p>
          <a:p>
            <a:pPr marL="728663" lvl="1" indent="-361950">
              <a:lnSpc>
                <a:spcPct val="70000"/>
              </a:lnSpc>
              <a:buFont typeface="Wingdings" panose="05000000000000000000" pitchFamily="2" charset="2"/>
              <a:buAutoNum type="arabicPeriod"/>
            </a:pPr>
            <a:endParaRPr lang="tr-TR" altLang="tr-TR" b="1" dirty="0">
              <a:solidFill>
                <a:schemeClr val="accent5">
                  <a:lumMod val="50000"/>
                </a:schemeClr>
              </a:solidFill>
              <a:ea typeface="ＭＳ Ｐゴシック" panose="020B0600070205080204" pitchFamily="34" charset="-128"/>
            </a:endParaRPr>
          </a:p>
          <a:p>
            <a:pPr marL="728663" lvl="1" indent="-361950">
              <a:lnSpc>
                <a:spcPct val="70000"/>
              </a:lnSpc>
              <a:buFont typeface="Wingdings" panose="05000000000000000000" pitchFamily="2" charset="2"/>
              <a:buAutoNum type="arabicPeriod"/>
            </a:pPr>
            <a:r>
              <a:rPr lang="tr-TR" altLang="tr-TR" b="1" dirty="0">
                <a:solidFill>
                  <a:schemeClr val="accent5">
                    <a:lumMod val="50000"/>
                  </a:schemeClr>
                </a:solidFill>
                <a:ea typeface="ＭＳ Ｐゴシック" panose="020B0600070205080204" pitchFamily="34" charset="-128"/>
              </a:rPr>
              <a:t>Davranışın doğrudan çocuğun engeli/yetersizliğiyle ilişkili olduğu durumlar.</a:t>
            </a:r>
          </a:p>
          <a:p>
            <a:pPr marL="728663" lvl="1" indent="-361950">
              <a:lnSpc>
                <a:spcPct val="70000"/>
              </a:lnSpc>
              <a:buFont typeface="Wingdings" panose="05000000000000000000" pitchFamily="2" charset="2"/>
              <a:buAutoNum type="arabicPeriod"/>
            </a:pPr>
            <a:endParaRPr lang="tr-TR" altLang="tr-TR" b="1" dirty="0">
              <a:solidFill>
                <a:schemeClr val="accent5">
                  <a:lumMod val="50000"/>
                </a:schemeClr>
              </a:solidFill>
              <a:ea typeface="ＭＳ Ｐゴシック" panose="020B0600070205080204" pitchFamily="34" charset="-128"/>
            </a:endParaRPr>
          </a:p>
          <a:p>
            <a:pPr marL="728663" lvl="1" indent="-361950">
              <a:lnSpc>
                <a:spcPct val="70000"/>
              </a:lnSpc>
              <a:buFont typeface="Wingdings" panose="05000000000000000000" pitchFamily="2" charset="2"/>
              <a:buAutoNum type="arabicPeriod"/>
            </a:pPr>
            <a:r>
              <a:rPr lang="tr-TR" altLang="tr-TR" b="1" dirty="0">
                <a:solidFill>
                  <a:schemeClr val="accent5">
                    <a:lumMod val="50000"/>
                  </a:schemeClr>
                </a:solidFill>
                <a:ea typeface="ＭＳ Ｐゴシック" panose="020B0600070205080204" pitchFamily="34" charset="-128"/>
              </a:rPr>
              <a:t>Problem davranışın özel gereksinimli çocuğun gelişimsel düzeyi ile ilişkili olduğu durumlar.</a:t>
            </a:r>
          </a:p>
        </p:txBody>
      </p:sp>
      <p:sp>
        <p:nvSpPr>
          <p:cNvPr id="19460" name="6 Slayt Numarası Yer Tutucusu"/>
          <p:cNvSpPr>
            <a:spLocks noGrp="1"/>
          </p:cNvSpPr>
          <p:nvPr>
            <p:ph type="sldNum" sz="quarter" idx="1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0C65318B-CB7B-4A8E-88AF-6BF10B1EB606}" type="slidenum">
              <a:rPr kumimoji="0" lang="tr-TR" altLang="tr-TR">
                <a:solidFill>
                  <a:schemeClr val="tx2"/>
                </a:solidFill>
              </a:rPr>
              <a:pPr eaLnBrk="1" hangingPunct="1"/>
              <a:t>20</a:t>
            </a:fld>
            <a:endParaRPr kumimoji="0" lang="tr-TR" altLang="tr-TR">
              <a:solidFill>
                <a:schemeClr val="tx2"/>
              </a:solidFill>
            </a:endParaRPr>
          </a:p>
        </p:txBody>
      </p:sp>
      <p:sp>
        <p:nvSpPr>
          <p:cNvPr id="8" name="7 Altbilgi Yer Tutucusu"/>
          <p:cNvSpPr>
            <a:spLocks noGrp="1"/>
          </p:cNvSpPr>
          <p:nvPr>
            <p:ph type="ftr" sz="quarter" idx="16"/>
          </p:nvPr>
        </p:nvSpPr>
        <p:spPr/>
        <p:txBody>
          <a:bodyPr/>
          <a:lstStyle/>
          <a:p>
            <a:pPr>
              <a:defRPr/>
            </a:pPr>
            <a:endParaRPr lang="tr-TR"/>
          </a:p>
        </p:txBody>
      </p:sp>
      <p:sp>
        <p:nvSpPr>
          <p:cNvPr id="19458" name="Rectangle 2"/>
          <p:cNvSpPr>
            <a:spLocks noGrp="1" noChangeArrowheads="1"/>
          </p:cNvSpPr>
          <p:nvPr>
            <p:ph type="title"/>
          </p:nvPr>
        </p:nvSpPr>
        <p:spPr>
          <a:xfrm>
            <a:off x="1449238" y="0"/>
            <a:ext cx="9004451" cy="931653"/>
          </a:xfrm>
        </p:spPr>
        <p:txBody>
          <a:bodyPr>
            <a:normAutofit fontScale="90000"/>
          </a:bodyPr>
          <a:lstStyle/>
          <a:p>
            <a:pPr algn="ctr" eaLnBrk="1" hangingPunct="1"/>
            <a:r>
              <a:rPr lang="tr-TR" altLang="tr-TR" sz="3200" b="1" dirty="0">
                <a:solidFill>
                  <a:srgbClr val="C00000"/>
                </a:solidFill>
                <a:latin typeface="Arial Black" pitchFamily="34" charset="0"/>
                <a:ea typeface="ＭＳ Ｐゴシック" panose="020B0600070205080204" pitchFamily="34" charset="-128"/>
              </a:rPr>
              <a:t>2. Aşama: Bazı Davranışların  Hoş  Görülmesi</a:t>
            </a:r>
          </a:p>
        </p:txBody>
      </p:sp>
    </p:spTree>
    <p:extLst>
      <p:ext uri="{BB962C8B-B14F-4D97-AF65-F5344CB8AC3E}">
        <p14:creationId xmlns:p14="http://schemas.microsoft.com/office/powerpoint/2010/main" xmlns="" val="171530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422694"/>
            <a:ext cx="10972800" cy="5960853"/>
          </a:xfrm>
        </p:spPr>
        <p:txBody>
          <a:bodyPr>
            <a:normAutofit lnSpcReduction="10000"/>
          </a:bodyPr>
          <a:lstStyle/>
          <a:p>
            <a:pPr marL="361950" indent="-361950">
              <a:lnSpc>
                <a:spcPct val="70000"/>
              </a:lnSpc>
            </a:pPr>
            <a:endParaRPr lang="tr-TR" altLang="tr-TR" sz="2400" b="1" dirty="0">
              <a:solidFill>
                <a:srgbClr val="B21E8B"/>
              </a:solidFill>
              <a:latin typeface="Arial" pitchFamily="34" charset="0"/>
              <a:ea typeface="ＭＳ Ｐゴシック" panose="020B0600070205080204" pitchFamily="34" charset="-128"/>
              <a:cs typeface="Arial" pitchFamily="34" charset="0"/>
            </a:endParaRPr>
          </a:p>
          <a:p>
            <a:pPr marL="361950" indent="-361950">
              <a:lnSpc>
                <a:spcPct val="70000"/>
              </a:lnSpc>
              <a:buFont typeface="Wingdings" pitchFamily="2" charset="2"/>
              <a:buChar char="q"/>
            </a:pPr>
            <a:r>
              <a:rPr lang="tr-TR" altLang="tr-TR" b="1" dirty="0">
                <a:solidFill>
                  <a:srgbClr val="B21E8B"/>
                </a:solidFill>
                <a:latin typeface="Arial" pitchFamily="34" charset="0"/>
                <a:ea typeface="ＭＳ Ｐゴシック" panose="020B0600070205080204" pitchFamily="34" charset="-128"/>
                <a:cs typeface="Arial" pitchFamily="34" charset="0"/>
              </a:rPr>
              <a:t>Hafif derecede (yüzeysel) davranışlar: </a:t>
            </a:r>
          </a:p>
          <a:p>
            <a:pPr marL="361950" indent="-361950">
              <a:lnSpc>
                <a:spcPct val="70000"/>
              </a:lnSpc>
              <a:buNone/>
            </a:pPr>
            <a:r>
              <a:rPr lang="tr-TR" altLang="tr-TR" dirty="0">
                <a:solidFill>
                  <a:srgbClr val="B21E8B"/>
                </a:solidFill>
                <a:latin typeface="Arial" pitchFamily="34" charset="0"/>
                <a:ea typeface="ＭＳ Ｐゴシック" panose="020B0600070205080204" pitchFamily="34" charset="-128"/>
                <a:cs typeface="Arial" pitchFamily="34" charset="0"/>
              </a:rPr>
              <a:t>    Sınıf ortamında ortaya çıkan, ciddi önlemler alınmasını gerektirmeyen ancak sınıf ortamını etkileyebilen izin almadan yerinden kalkma, ders sırasında dersle ilgisi olmayan şeylerle ilgilenme, bir şey yeme, kalem açma gibi davranışlardır. </a:t>
            </a:r>
          </a:p>
          <a:p>
            <a:pPr marL="361950" indent="-361950">
              <a:lnSpc>
                <a:spcPct val="70000"/>
              </a:lnSpc>
            </a:pPr>
            <a:endParaRPr lang="tr-TR" altLang="tr-TR" b="1" dirty="0">
              <a:solidFill>
                <a:srgbClr val="B21E8B"/>
              </a:solidFill>
              <a:latin typeface="Arial" pitchFamily="34" charset="0"/>
              <a:ea typeface="ＭＳ Ｐゴシック" panose="020B0600070205080204" pitchFamily="34" charset="-128"/>
              <a:cs typeface="Arial" pitchFamily="34" charset="0"/>
            </a:endParaRPr>
          </a:p>
          <a:p>
            <a:pPr marL="361950" indent="-361950">
              <a:lnSpc>
                <a:spcPct val="70000"/>
              </a:lnSpc>
              <a:buFont typeface="Wingdings" pitchFamily="2" charset="2"/>
              <a:buChar char="v"/>
            </a:pPr>
            <a:r>
              <a:rPr lang="tr-TR" altLang="tr-TR" b="1" dirty="0">
                <a:solidFill>
                  <a:srgbClr val="B21E8B"/>
                </a:solidFill>
                <a:latin typeface="Arial" pitchFamily="34" charset="0"/>
                <a:ea typeface="ＭＳ Ｐゴシック" panose="020B0600070205080204" pitchFamily="34" charset="-128"/>
                <a:cs typeface="Arial" pitchFamily="34" charset="0"/>
              </a:rPr>
              <a:t>Bu davranışları kontrol etmek için öğretmenin kullanabileceği teknikler:</a:t>
            </a:r>
          </a:p>
          <a:p>
            <a:pPr marL="361950" indent="-361950">
              <a:lnSpc>
                <a:spcPct val="70000"/>
              </a:lnSpc>
              <a:buFont typeface="Wingdings" pitchFamily="2" charset="2"/>
              <a:buChar char="v"/>
            </a:pPr>
            <a:endParaRPr lang="tr-TR" altLang="tr-TR" b="1" dirty="0">
              <a:solidFill>
                <a:srgbClr val="B21E8B"/>
              </a:solidFill>
              <a:latin typeface="Arial" pitchFamily="34" charset="0"/>
              <a:ea typeface="ＭＳ Ｐゴシック" panose="020B0600070205080204" pitchFamily="34" charset="-128"/>
              <a:cs typeface="Arial" pitchFamily="34" charset="0"/>
            </a:endParaRPr>
          </a:p>
          <a:p>
            <a:pPr marL="728663" lvl="1" indent="-361950">
              <a:lnSpc>
                <a:spcPct val="70000"/>
              </a:lnSpc>
              <a:buNone/>
            </a:pPr>
            <a:r>
              <a:rPr lang="tr-TR" altLang="tr-TR" sz="2600" b="1" i="1" dirty="0">
                <a:solidFill>
                  <a:schemeClr val="accent3">
                    <a:lumMod val="50000"/>
                  </a:schemeClr>
                </a:solidFill>
                <a:latin typeface="Arial" pitchFamily="34" charset="0"/>
                <a:ea typeface="ＭＳ Ｐゴシック" panose="020B0600070205080204" pitchFamily="34" charset="-128"/>
                <a:cs typeface="Arial" pitchFamily="34" charset="0"/>
              </a:rPr>
              <a:t>2.a. Hoş görme</a:t>
            </a:r>
          </a:p>
          <a:p>
            <a:pPr marL="728663" lvl="1" indent="-361950">
              <a:lnSpc>
                <a:spcPct val="70000"/>
              </a:lnSpc>
              <a:buNone/>
            </a:pPr>
            <a:endParaRPr lang="tr-TR" altLang="tr-TR" sz="2600" b="1" i="1" dirty="0">
              <a:solidFill>
                <a:schemeClr val="accent3">
                  <a:lumMod val="50000"/>
                </a:schemeClr>
              </a:solidFill>
              <a:latin typeface="Arial" pitchFamily="34" charset="0"/>
              <a:ea typeface="ＭＳ Ｐゴシック" panose="020B0600070205080204" pitchFamily="34" charset="-128"/>
              <a:cs typeface="Arial" pitchFamily="34" charset="0"/>
            </a:endParaRPr>
          </a:p>
          <a:p>
            <a:pPr marL="728663" lvl="1" indent="-361950">
              <a:lnSpc>
                <a:spcPct val="70000"/>
              </a:lnSpc>
              <a:buNone/>
            </a:pPr>
            <a:r>
              <a:rPr lang="tr-TR" altLang="tr-TR" sz="2600" b="1" i="1" dirty="0">
                <a:solidFill>
                  <a:schemeClr val="accent3">
                    <a:lumMod val="50000"/>
                  </a:schemeClr>
                </a:solidFill>
                <a:latin typeface="Arial" pitchFamily="34" charset="0"/>
                <a:ea typeface="ＭＳ Ｐゴシック" panose="020B0600070205080204" pitchFamily="34" charset="-128"/>
                <a:cs typeface="Arial" pitchFamily="34" charset="0"/>
              </a:rPr>
              <a:t>2.b. İşaret etme</a:t>
            </a:r>
          </a:p>
          <a:p>
            <a:pPr marL="728663" lvl="1" indent="-361950">
              <a:lnSpc>
                <a:spcPct val="70000"/>
              </a:lnSpc>
              <a:buNone/>
            </a:pPr>
            <a:endParaRPr lang="tr-TR" altLang="tr-TR" sz="2600" b="1" i="1" dirty="0">
              <a:solidFill>
                <a:schemeClr val="accent3">
                  <a:lumMod val="50000"/>
                </a:schemeClr>
              </a:solidFill>
              <a:latin typeface="Arial" pitchFamily="34" charset="0"/>
              <a:ea typeface="ＭＳ Ｐゴシック" panose="020B0600070205080204" pitchFamily="34" charset="-128"/>
              <a:cs typeface="Arial" pitchFamily="34" charset="0"/>
            </a:endParaRPr>
          </a:p>
          <a:p>
            <a:pPr marL="728663" lvl="1" indent="-361950">
              <a:lnSpc>
                <a:spcPct val="70000"/>
              </a:lnSpc>
              <a:buNone/>
            </a:pPr>
            <a:r>
              <a:rPr lang="tr-TR" altLang="tr-TR" sz="2600" b="1" i="1" dirty="0">
                <a:solidFill>
                  <a:schemeClr val="accent3">
                    <a:lumMod val="50000"/>
                  </a:schemeClr>
                </a:solidFill>
                <a:latin typeface="Arial" pitchFamily="34" charset="0"/>
                <a:ea typeface="ＭＳ Ｐゴシック" panose="020B0600070205080204" pitchFamily="34" charset="-128"/>
                <a:cs typeface="Arial" pitchFamily="34" charset="0"/>
              </a:rPr>
              <a:t>2.c. Çocuğa yaklaşma</a:t>
            </a:r>
          </a:p>
          <a:p>
            <a:pPr marL="728663" lvl="1" indent="-361950">
              <a:lnSpc>
                <a:spcPct val="70000"/>
              </a:lnSpc>
              <a:buNone/>
            </a:pPr>
            <a:endParaRPr lang="tr-TR" altLang="tr-TR" sz="2600" b="1" i="1" dirty="0">
              <a:solidFill>
                <a:schemeClr val="accent3">
                  <a:lumMod val="50000"/>
                </a:schemeClr>
              </a:solidFill>
              <a:latin typeface="Arial" pitchFamily="34" charset="0"/>
              <a:ea typeface="ＭＳ Ｐゴシック" panose="020B0600070205080204" pitchFamily="34" charset="-128"/>
              <a:cs typeface="Arial" pitchFamily="34" charset="0"/>
            </a:endParaRPr>
          </a:p>
          <a:p>
            <a:pPr marL="728663" lvl="1" indent="-361950">
              <a:lnSpc>
                <a:spcPct val="70000"/>
              </a:lnSpc>
              <a:buNone/>
            </a:pPr>
            <a:r>
              <a:rPr lang="tr-TR" altLang="tr-TR" sz="2600" b="1" i="1" dirty="0">
                <a:solidFill>
                  <a:schemeClr val="accent3">
                    <a:lumMod val="50000"/>
                  </a:schemeClr>
                </a:solidFill>
                <a:latin typeface="Arial" pitchFamily="34" charset="0"/>
                <a:ea typeface="ＭＳ Ｐゴシック" panose="020B0600070205080204" pitchFamily="34" charset="-128"/>
                <a:cs typeface="Arial" pitchFamily="34" charset="0"/>
              </a:rPr>
              <a:t>2.d. Günlük rutini takip etme</a:t>
            </a:r>
          </a:p>
          <a:p>
            <a:pPr marL="728663" lvl="1" indent="-361950">
              <a:lnSpc>
                <a:spcPct val="70000"/>
              </a:lnSpc>
              <a:buNone/>
            </a:pPr>
            <a:endParaRPr lang="tr-TR" altLang="tr-TR" sz="2600" b="1" i="1" dirty="0">
              <a:solidFill>
                <a:schemeClr val="accent3">
                  <a:lumMod val="50000"/>
                </a:schemeClr>
              </a:solidFill>
              <a:latin typeface="Arial" pitchFamily="34" charset="0"/>
              <a:ea typeface="ＭＳ Ｐゴシック" panose="020B0600070205080204" pitchFamily="34" charset="-128"/>
              <a:cs typeface="Arial" pitchFamily="34" charset="0"/>
            </a:endParaRPr>
          </a:p>
          <a:p>
            <a:pPr marL="728663" lvl="1" indent="-361950">
              <a:lnSpc>
                <a:spcPct val="70000"/>
              </a:lnSpc>
              <a:buNone/>
            </a:pPr>
            <a:r>
              <a:rPr lang="tr-TR" altLang="tr-TR" sz="2600" b="1" i="1" dirty="0">
                <a:solidFill>
                  <a:schemeClr val="accent3">
                    <a:lumMod val="50000"/>
                  </a:schemeClr>
                </a:solidFill>
                <a:latin typeface="Arial" pitchFamily="34" charset="0"/>
                <a:ea typeface="ＭＳ Ｐゴシック" panose="020B0600070205080204" pitchFamily="34" charset="-128"/>
                <a:cs typeface="Arial" pitchFamily="34" charset="0"/>
              </a:rPr>
              <a:t>2.e. Dikkat dağıtan nesneleri ortadan kaldırma</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802257" y="1412876"/>
            <a:ext cx="9405368" cy="5040313"/>
          </a:xfrm>
        </p:spPr>
        <p:txBody>
          <a:bodyPr>
            <a:normAutofit/>
          </a:bodyPr>
          <a:lstStyle/>
          <a:p>
            <a:pPr eaLnBrk="1" hangingPunct="1">
              <a:lnSpc>
                <a:spcPct val="90000"/>
              </a:lnSpc>
            </a:pPr>
            <a:r>
              <a:rPr lang="tr-TR" altLang="tr-TR" b="1" dirty="0">
                <a:solidFill>
                  <a:schemeClr val="accent2">
                    <a:lumMod val="50000"/>
                  </a:schemeClr>
                </a:solidFill>
                <a:ea typeface="ＭＳ Ｐゴシック" panose="020B0600070205080204" pitchFamily="34" charset="-128"/>
              </a:rPr>
              <a:t>Öğretmen için uygulaması çok kolay olan ancak sabırlı olmayı gerektiren bu teknikte, öğretmen öğrencinin sergilediği davranışı </a:t>
            </a:r>
            <a:r>
              <a:rPr lang="tr-TR" altLang="tr-TR" b="1" dirty="0">
                <a:solidFill>
                  <a:srgbClr val="FFFF00"/>
                </a:solidFill>
                <a:ea typeface="ＭＳ Ｐゴシック" panose="020B0600070205080204" pitchFamily="34" charset="-128"/>
              </a:rPr>
              <a:t>görmüyormuş gibi </a:t>
            </a:r>
            <a:r>
              <a:rPr lang="tr-TR" altLang="tr-TR" b="1" dirty="0">
                <a:solidFill>
                  <a:schemeClr val="accent2">
                    <a:lumMod val="50000"/>
                  </a:schemeClr>
                </a:solidFill>
                <a:ea typeface="ＭＳ Ｐゴシック" panose="020B0600070205080204" pitchFamily="34" charset="-128"/>
              </a:rPr>
              <a:t>davranır.</a:t>
            </a:r>
          </a:p>
          <a:p>
            <a:pPr eaLnBrk="1" hangingPunct="1">
              <a:lnSpc>
                <a:spcPct val="90000"/>
              </a:lnSpc>
            </a:pPr>
            <a:r>
              <a:rPr lang="tr-TR" altLang="tr-TR" b="1" dirty="0">
                <a:solidFill>
                  <a:schemeClr val="accent2">
                    <a:lumMod val="50000"/>
                  </a:schemeClr>
                </a:solidFill>
                <a:ea typeface="ＭＳ Ｐゴシック" panose="020B0600070205080204" pitchFamily="34" charset="-128"/>
              </a:rPr>
              <a:t>Uygun olmayan davranışı görmüyormuş gibi davranan öğretmen, uygun davranış ortaya çıktığında öğrenciyi ödüllendirir.</a:t>
            </a:r>
          </a:p>
          <a:p>
            <a:pPr eaLnBrk="1" hangingPunct="1">
              <a:lnSpc>
                <a:spcPct val="90000"/>
              </a:lnSpc>
            </a:pPr>
            <a:r>
              <a:rPr lang="tr-TR" altLang="tr-TR" b="1" dirty="0">
                <a:solidFill>
                  <a:schemeClr val="accent2">
                    <a:lumMod val="50000"/>
                  </a:schemeClr>
                </a:solidFill>
                <a:ea typeface="ＭＳ Ｐゴシック" panose="020B0600070205080204" pitchFamily="34" charset="-128"/>
              </a:rPr>
              <a:t>Problem davranışla öğretmenin dikkatini çekeceğini düşünen çocuğun, öğretmenin bu tepkisi üzerine </a:t>
            </a:r>
            <a:r>
              <a:rPr lang="tr-TR" altLang="tr-TR" b="1" dirty="0">
                <a:solidFill>
                  <a:srgbClr val="FFFF00"/>
                </a:solidFill>
                <a:ea typeface="ＭＳ Ｐゴシック" panose="020B0600070205080204" pitchFamily="34" charset="-128"/>
              </a:rPr>
              <a:t>davranıştan vazgeçmesi </a:t>
            </a:r>
            <a:r>
              <a:rPr lang="tr-TR" altLang="tr-TR" b="1" dirty="0">
                <a:solidFill>
                  <a:schemeClr val="accent2">
                    <a:lumMod val="50000"/>
                  </a:schemeClr>
                </a:solidFill>
                <a:ea typeface="ＭＳ Ｐゴシック" panose="020B0600070205080204" pitchFamily="34" charset="-128"/>
              </a:rPr>
              <a:t>beklenir.</a:t>
            </a:r>
          </a:p>
        </p:txBody>
      </p:sp>
      <p:sp>
        <p:nvSpPr>
          <p:cNvPr id="20484" name="6 Slayt Numarası Yer Tutucusu"/>
          <p:cNvSpPr>
            <a:spLocks noGrp="1"/>
          </p:cNvSpPr>
          <p:nvPr>
            <p:ph type="sldNum" sz="quarter" idx="1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957AB6A8-A1C3-41F3-A3DC-8C52C325BEF6}" type="slidenum">
              <a:rPr kumimoji="0" lang="tr-TR" altLang="tr-TR">
                <a:solidFill>
                  <a:schemeClr val="tx2"/>
                </a:solidFill>
              </a:rPr>
              <a:pPr eaLnBrk="1" hangingPunct="1"/>
              <a:t>22</a:t>
            </a:fld>
            <a:endParaRPr kumimoji="0" lang="tr-TR" altLang="tr-TR">
              <a:solidFill>
                <a:schemeClr val="tx2"/>
              </a:solidFill>
            </a:endParaRPr>
          </a:p>
        </p:txBody>
      </p:sp>
      <p:sp>
        <p:nvSpPr>
          <p:cNvPr id="8" name="7 Altbilgi Yer Tutucusu"/>
          <p:cNvSpPr>
            <a:spLocks noGrp="1"/>
          </p:cNvSpPr>
          <p:nvPr>
            <p:ph type="ftr" sz="quarter" idx="16"/>
          </p:nvPr>
        </p:nvSpPr>
        <p:spPr/>
        <p:txBody>
          <a:bodyPr/>
          <a:lstStyle/>
          <a:p>
            <a:pPr>
              <a:defRPr/>
            </a:pPr>
            <a:endParaRPr lang="tr-TR"/>
          </a:p>
        </p:txBody>
      </p:sp>
      <p:sp>
        <p:nvSpPr>
          <p:cNvPr id="20482" name="Rectangle 2"/>
          <p:cNvSpPr>
            <a:spLocks noGrp="1" noChangeArrowheads="1"/>
          </p:cNvSpPr>
          <p:nvPr>
            <p:ph type="title"/>
          </p:nvPr>
        </p:nvSpPr>
        <p:spPr>
          <a:xfrm>
            <a:off x="2135189" y="293299"/>
            <a:ext cx="8072437" cy="655608"/>
          </a:xfrm>
        </p:spPr>
        <p:txBody>
          <a:bodyPr>
            <a:normAutofit/>
          </a:bodyPr>
          <a:lstStyle/>
          <a:p>
            <a:pPr algn="ctr" eaLnBrk="1" hangingPunct="1"/>
            <a:r>
              <a:rPr lang="tr-TR" altLang="tr-TR" sz="3200" b="1" dirty="0">
                <a:solidFill>
                  <a:srgbClr val="C00000"/>
                </a:solidFill>
                <a:latin typeface="Arial Black" pitchFamily="34" charset="0"/>
                <a:ea typeface="ＭＳ Ｐゴシック" panose="020B0600070205080204" pitchFamily="34" charset="-128"/>
              </a:rPr>
              <a:t>2.a. Hoş Görme/Görmezden Gelme</a:t>
            </a:r>
          </a:p>
        </p:txBody>
      </p:sp>
    </p:spTree>
    <p:extLst>
      <p:ext uri="{BB962C8B-B14F-4D97-AF65-F5344CB8AC3E}">
        <p14:creationId xmlns:p14="http://schemas.microsoft.com/office/powerpoint/2010/main" xmlns="" val="319836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284672" y="1078302"/>
            <a:ext cx="11179834" cy="5230424"/>
          </a:xfrm>
        </p:spPr>
        <p:txBody>
          <a:bodyPr>
            <a:normAutofit/>
          </a:bodyPr>
          <a:lstStyle/>
          <a:p>
            <a:pPr eaLnBrk="1" hangingPunct="1">
              <a:buFont typeface="Wingdings" pitchFamily="2" charset="2"/>
              <a:buChar char="Ø"/>
            </a:pPr>
            <a:r>
              <a:rPr lang="tr-TR" altLang="tr-TR" b="1" dirty="0">
                <a:solidFill>
                  <a:schemeClr val="accent1">
                    <a:lumMod val="50000"/>
                  </a:schemeClr>
                </a:solidFill>
                <a:ea typeface="ＭＳ Ｐゴシック" panose="020B0600070205080204" pitchFamily="34" charset="-128"/>
              </a:rPr>
              <a:t>Öğretmen öğrencinin problem davranışı sergilediğini ya da sergilemek üzere olduğunu </a:t>
            </a:r>
            <a:r>
              <a:rPr lang="tr-TR" altLang="tr-TR" b="1" dirty="0">
                <a:solidFill>
                  <a:schemeClr val="accent3">
                    <a:lumMod val="75000"/>
                  </a:schemeClr>
                </a:solidFill>
                <a:ea typeface="ＭＳ Ｐゴシック" panose="020B0600070205080204" pitchFamily="34" charset="-128"/>
              </a:rPr>
              <a:t>fark eder  ve fark ettiğini bir işaretle öğrenciye gösterir.</a:t>
            </a:r>
          </a:p>
          <a:p>
            <a:pPr eaLnBrk="1" hangingPunct="1"/>
            <a:endParaRPr lang="tr-TR" altLang="tr-TR" b="1" dirty="0">
              <a:solidFill>
                <a:schemeClr val="accent3">
                  <a:lumMod val="75000"/>
                </a:schemeClr>
              </a:solidFill>
              <a:ea typeface="ＭＳ Ｐゴシック" panose="020B0600070205080204" pitchFamily="34" charset="-128"/>
            </a:endParaRPr>
          </a:p>
          <a:p>
            <a:pPr marL="514350" indent="-514350" eaLnBrk="1" hangingPunct="1">
              <a:buFont typeface="Wingdings" pitchFamily="2" charset="2"/>
              <a:buChar char="Ø"/>
            </a:pPr>
            <a:r>
              <a:rPr lang="tr-TR" altLang="tr-TR" b="1" dirty="0">
                <a:solidFill>
                  <a:schemeClr val="accent1">
                    <a:lumMod val="50000"/>
                  </a:schemeClr>
                </a:solidFill>
                <a:ea typeface="ＭＳ Ｐゴシック" panose="020B0600070205080204" pitchFamily="34" charset="-128"/>
              </a:rPr>
              <a:t>Öğretmenin çocuğun </a:t>
            </a:r>
            <a:r>
              <a:rPr lang="tr-TR" altLang="tr-TR" b="1" dirty="0">
                <a:solidFill>
                  <a:schemeClr val="accent3">
                    <a:lumMod val="75000"/>
                  </a:schemeClr>
                </a:solidFill>
                <a:ea typeface="ＭＳ Ｐゴシック" panose="020B0600070205080204" pitchFamily="34" charset="-128"/>
              </a:rPr>
              <a:t>gözüne bakması, eliyle “otur”, “sessiz ol” ya da “elindekini bana ver” işareti yapması</a:t>
            </a:r>
            <a:r>
              <a:rPr lang="tr-TR" altLang="tr-TR" b="1" dirty="0">
                <a:solidFill>
                  <a:schemeClr val="accent1">
                    <a:lumMod val="50000"/>
                  </a:schemeClr>
                </a:solidFill>
                <a:ea typeface="ＭＳ Ｐゴシック" panose="020B0600070205080204" pitchFamily="34" charset="-128"/>
              </a:rPr>
              <a:t>, çocuğun davranışını durdurabilir ya da sergilemesini önleyebilir.</a:t>
            </a:r>
          </a:p>
          <a:p>
            <a:pPr eaLnBrk="1" hangingPunct="1"/>
            <a:endParaRPr lang="tr-TR" altLang="tr-TR" b="1" dirty="0">
              <a:solidFill>
                <a:schemeClr val="accent1">
                  <a:lumMod val="50000"/>
                </a:schemeClr>
              </a:solidFill>
              <a:ea typeface="ＭＳ Ｐゴシック" panose="020B0600070205080204" pitchFamily="34" charset="-128"/>
            </a:endParaRPr>
          </a:p>
          <a:p>
            <a:pPr eaLnBrk="1" hangingPunct="1">
              <a:buFont typeface="Wingdings" pitchFamily="2" charset="2"/>
              <a:buChar char="Ø"/>
            </a:pPr>
            <a:r>
              <a:rPr lang="tr-TR" altLang="tr-TR" b="1" dirty="0">
                <a:solidFill>
                  <a:schemeClr val="accent1">
                    <a:lumMod val="50000"/>
                  </a:schemeClr>
                </a:solidFill>
                <a:ea typeface="ＭＳ Ｐゴシック" panose="020B0600070205080204" pitchFamily="34" charset="-128"/>
              </a:rPr>
              <a:t>Bu işaretlerle öğretmen problem davranışı </a:t>
            </a:r>
            <a:r>
              <a:rPr lang="tr-TR" altLang="tr-TR" b="1" dirty="0">
                <a:solidFill>
                  <a:schemeClr val="accent3">
                    <a:lumMod val="75000"/>
                  </a:schemeClr>
                </a:solidFill>
                <a:ea typeface="ＭＳ Ｐゴシック" panose="020B0600070205080204" pitchFamily="34" charset="-128"/>
              </a:rPr>
              <a:t>durdurabileceği</a:t>
            </a:r>
            <a:r>
              <a:rPr lang="tr-TR" altLang="tr-TR" b="1" dirty="0">
                <a:solidFill>
                  <a:schemeClr val="accent1">
                    <a:lumMod val="50000"/>
                  </a:schemeClr>
                </a:solidFill>
                <a:ea typeface="ＭＳ Ｐゴシック" panose="020B0600070205080204" pitchFamily="34" charset="-128"/>
              </a:rPr>
              <a:t> gibi </a:t>
            </a:r>
            <a:r>
              <a:rPr lang="tr-TR" altLang="tr-TR" b="1" dirty="0">
                <a:solidFill>
                  <a:schemeClr val="accent3">
                    <a:lumMod val="75000"/>
                  </a:schemeClr>
                </a:solidFill>
                <a:ea typeface="ＭＳ Ｐゴシック" panose="020B0600070205080204" pitchFamily="34" charset="-128"/>
              </a:rPr>
              <a:t>başlamasına da izin vermemiş </a:t>
            </a:r>
            <a:r>
              <a:rPr lang="tr-TR" altLang="tr-TR" b="1" dirty="0">
                <a:solidFill>
                  <a:schemeClr val="accent1">
                    <a:lumMod val="50000"/>
                  </a:schemeClr>
                </a:solidFill>
                <a:ea typeface="ＭＳ Ｐゴシック" panose="020B0600070205080204" pitchFamily="34" charset="-128"/>
              </a:rPr>
              <a:t>olur.</a:t>
            </a:r>
          </a:p>
        </p:txBody>
      </p:sp>
      <p:sp>
        <p:nvSpPr>
          <p:cNvPr id="21508" name="6 Slayt Numarası Yer Tutucusu"/>
          <p:cNvSpPr>
            <a:spLocks noGrp="1"/>
          </p:cNvSpPr>
          <p:nvPr>
            <p:ph type="sldNum" sz="quarter" idx="1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F3FA4D53-0AA7-4C1A-945D-E200CA7FC3FC}" type="slidenum">
              <a:rPr kumimoji="0" lang="tr-TR" altLang="tr-TR">
                <a:solidFill>
                  <a:schemeClr val="tx2"/>
                </a:solidFill>
              </a:rPr>
              <a:pPr eaLnBrk="1" hangingPunct="1"/>
              <a:t>23</a:t>
            </a:fld>
            <a:endParaRPr kumimoji="0" lang="tr-TR" altLang="tr-TR">
              <a:solidFill>
                <a:schemeClr val="tx2"/>
              </a:solidFill>
            </a:endParaRPr>
          </a:p>
        </p:txBody>
      </p:sp>
      <p:sp>
        <p:nvSpPr>
          <p:cNvPr id="21506" name="Rectangle 2"/>
          <p:cNvSpPr>
            <a:spLocks noGrp="1" noChangeArrowheads="1"/>
          </p:cNvSpPr>
          <p:nvPr>
            <p:ph type="title"/>
          </p:nvPr>
        </p:nvSpPr>
        <p:spPr>
          <a:xfrm>
            <a:off x="2063751" y="284672"/>
            <a:ext cx="8143875" cy="508957"/>
          </a:xfrm>
        </p:spPr>
        <p:txBody>
          <a:bodyPr>
            <a:noAutofit/>
          </a:bodyPr>
          <a:lstStyle/>
          <a:p>
            <a:pPr algn="ctr" eaLnBrk="1" hangingPunct="1"/>
            <a:r>
              <a:rPr lang="tr-TR" altLang="tr-TR" sz="3200" b="1" dirty="0">
                <a:solidFill>
                  <a:srgbClr val="C00000"/>
                </a:solidFill>
                <a:latin typeface="Arial Black" pitchFamily="34" charset="0"/>
                <a:ea typeface="ＭＳ Ｐゴシック" panose="020B0600070205080204" pitchFamily="34" charset="-128"/>
              </a:rPr>
              <a:t>2.b. İşaret Etme</a:t>
            </a:r>
          </a:p>
        </p:txBody>
      </p:sp>
    </p:spTree>
    <p:extLst>
      <p:ext uri="{BB962C8B-B14F-4D97-AF65-F5344CB8AC3E}">
        <p14:creationId xmlns:p14="http://schemas.microsoft.com/office/powerpoint/2010/main" xmlns="" val="3015876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396815" y="1138687"/>
            <a:ext cx="11093570" cy="5170039"/>
          </a:xfrm>
        </p:spPr>
        <p:txBody>
          <a:bodyPr>
            <a:normAutofit/>
          </a:bodyPr>
          <a:lstStyle/>
          <a:p>
            <a:pPr eaLnBrk="1" hangingPunct="1">
              <a:lnSpc>
                <a:spcPct val="90000"/>
              </a:lnSpc>
            </a:pPr>
            <a:endParaRPr lang="tr-TR" altLang="tr-TR" sz="2800" b="1" dirty="0">
              <a:solidFill>
                <a:srgbClr val="002060"/>
              </a:solidFill>
              <a:ea typeface="ＭＳ Ｐゴシック" panose="020B0600070205080204" pitchFamily="34" charset="-128"/>
            </a:endParaRPr>
          </a:p>
          <a:p>
            <a:pPr eaLnBrk="1" hangingPunct="1">
              <a:lnSpc>
                <a:spcPct val="90000"/>
              </a:lnSpc>
              <a:buFont typeface="Wingdings" pitchFamily="2" charset="2"/>
              <a:buChar char="Ø"/>
            </a:pPr>
            <a:r>
              <a:rPr lang="tr-TR" altLang="tr-TR" sz="2800" b="1" dirty="0">
                <a:solidFill>
                  <a:srgbClr val="002060"/>
                </a:solidFill>
                <a:ea typeface="ＭＳ Ｐゴシック" panose="020B0600070205080204" pitchFamily="34" charset="-128"/>
              </a:rPr>
              <a:t>Ders sırasında öğretmenin problem davranışı sergileyen </a:t>
            </a:r>
            <a:r>
              <a:rPr lang="tr-TR" altLang="tr-TR" sz="2800" b="1" dirty="0">
                <a:solidFill>
                  <a:srgbClr val="FFC000"/>
                </a:solidFill>
                <a:ea typeface="ＭＳ Ｐゴシック" panose="020B0600070205080204" pitchFamily="34" charset="-128"/>
              </a:rPr>
              <a:t>çocuğa doğru hareket etmesi, ona yaklaşması </a:t>
            </a:r>
            <a:r>
              <a:rPr lang="tr-TR" altLang="tr-TR" sz="2800" b="1" dirty="0">
                <a:solidFill>
                  <a:srgbClr val="002060"/>
                </a:solidFill>
                <a:ea typeface="ＭＳ Ｐゴシック" panose="020B0600070205080204" pitchFamily="34" charset="-128"/>
              </a:rPr>
              <a:t>olarak tanımlanır.</a:t>
            </a:r>
          </a:p>
          <a:p>
            <a:pPr eaLnBrk="1" hangingPunct="1">
              <a:lnSpc>
                <a:spcPct val="90000"/>
              </a:lnSpc>
              <a:buFont typeface="Wingdings" pitchFamily="2" charset="2"/>
              <a:buChar char="Ø"/>
            </a:pPr>
            <a:r>
              <a:rPr lang="tr-TR" altLang="tr-TR" sz="2800" b="1" dirty="0">
                <a:solidFill>
                  <a:srgbClr val="002060"/>
                </a:solidFill>
                <a:ea typeface="ＭＳ Ｐゴシック" panose="020B0600070205080204" pitchFamily="34" charset="-128"/>
              </a:rPr>
              <a:t>Öğretmen bulunduğu yerden çocuğa doğru </a:t>
            </a:r>
            <a:r>
              <a:rPr lang="tr-TR" altLang="tr-TR" sz="2800" b="1" dirty="0">
                <a:solidFill>
                  <a:srgbClr val="FFC000"/>
                </a:solidFill>
                <a:ea typeface="ＭＳ Ｐゴシック" panose="020B0600070205080204" pitchFamily="34" charset="-128"/>
              </a:rPr>
              <a:t>yürür, bazen çocuğun yanında birkaç dakika durur ve elini çocuğun omzuna </a:t>
            </a:r>
            <a:r>
              <a:rPr lang="tr-TR" altLang="tr-TR" sz="2800" b="1" dirty="0">
                <a:solidFill>
                  <a:srgbClr val="002060"/>
                </a:solidFill>
                <a:ea typeface="ＭＳ Ｐゴシック" panose="020B0600070205080204" pitchFamily="34" charset="-128"/>
              </a:rPr>
              <a:t>koyabilir.</a:t>
            </a:r>
          </a:p>
          <a:p>
            <a:pPr eaLnBrk="1" hangingPunct="1">
              <a:lnSpc>
                <a:spcPct val="90000"/>
              </a:lnSpc>
              <a:buFont typeface="Wingdings" pitchFamily="2" charset="2"/>
              <a:buChar char="Ø"/>
            </a:pPr>
            <a:r>
              <a:rPr lang="tr-TR" altLang="tr-TR" sz="2800" b="1" dirty="0">
                <a:solidFill>
                  <a:srgbClr val="002060"/>
                </a:solidFill>
                <a:ea typeface="ＭＳ Ｐゴシック" panose="020B0600070205080204" pitchFamily="34" charset="-128"/>
              </a:rPr>
              <a:t>Bu teknik öğretmenin dersi kesmeden problem davranışı </a:t>
            </a:r>
            <a:r>
              <a:rPr lang="tr-TR" altLang="tr-TR" sz="2800" b="1" dirty="0">
                <a:solidFill>
                  <a:srgbClr val="C00000"/>
                </a:solidFill>
                <a:ea typeface="ＭＳ Ｐゴシック" panose="020B0600070205080204" pitchFamily="34" charset="-128"/>
              </a:rPr>
              <a:t>kontrol etmesini </a:t>
            </a:r>
            <a:r>
              <a:rPr lang="tr-TR" altLang="tr-TR" sz="2800" b="1" dirty="0">
                <a:solidFill>
                  <a:srgbClr val="002060"/>
                </a:solidFill>
                <a:ea typeface="ＭＳ Ｐゴシック" panose="020B0600070205080204" pitchFamily="34" charset="-128"/>
              </a:rPr>
              <a:t>sağlar.</a:t>
            </a:r>
          </a:p>
        </p:txBody>
      </p:sp>
      <p:sp>
        <p:nvSpPr>
          <p:cNvPr id="22532" name="6 Slayt Numarası Yer Tutucusu"/>
          <p:cNvSpPr>
            <a:spLocks noGrp="1"/>
          </p:cNvSpPr>
          <p:nvPr>
            <p:ph type="sldNum" sz="quarter" idx="1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E28372DA-D6E9-43E0-83A4-5193A4C7533B}" type="slidenum">
              <a:rPr kumimoji="0" lang="tr-TR" altLang="tr-TR">
                <a:solidFill>
                  <a:schemeClr val="tx2"/>
                </a:solidFill>
              </a:rPr>
              <a:pPr eaLnBrk="1" hangingPunct="1"/>
              <a:t>24</a:t>
            </a:fld>
            <a:endParaRPr kumimoji="0" lang="tr-TR" altLang="tr-TR">
              <a:solidFill>
                <a:schemeClr val="tx2"/>
              </a:solidFill>
            </a:endParaRPr>
          </a:p>
        </p:txBody>
      </p:sp>
      <p:sp>
        <p:nvSpPr>
          <p:cNvPr id="22530" name="Rectangle 2"/>
          <p:cNvSpPr>
            <a:spLocks noGrp="1" noChangeArrowheads="1"/>
          </p:cNvSpPr>
          <p:nvPr>
            <p:ph type="title"/>
          </p:nvPr>
        </p:nvSpPr>
        <p:spPr>
          <a:xfrm>
            <a:off x="2063751" y="543464"/>
            <a:ext cx="8143875" cy="526211"/>
          </a:xfrm>
        </p:spPr>
        <p:txBody>
          <a:bodyPr>
            <a:noAutofit/>
          </a:bodyPr>
          <a:lstStyle/>
          <a:p>
            <a:pPr algn="ctr" eaLnBrk="1" hangingPunct="1"/>
            <a:r>
              <a:rPr lang="tr-TR" altLang="tr-TR" sz="3200" b="1" dirty="0">
                <a:solidFill>
                  <a:srgbClr val="C00000"/>
                </a:solidFill>
                <a:latin typeface="Arial Black" pitchFamily="34" charset="0"/>
                <a:ea typeface="ＭＳ Ｐゴシック" panose="020B0600070205080204" pitchFamily="34" charset="-128"/>
              </a:rPr>
              <a:t>2.c. Çocuğa Yaklaşma</a:t>
            </a:r>
          </a:p>
        </p:txBody>
      </p:sp>
    </p:spTree>
    <p:extLst>
      <p:ext uri="{BB962C8B-B14F-4D97-AF65-F5344CB8AC3E}">
        <p14:creationId xmlns:p14="http://schemas.microsoft.com/office/powerpoint/2010/main" xmlns="" val="30822222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138023" y="1341438"/>
            <a:ext cx="11593902" cy="5256212"/>
          </a:xfrm>
        </p:spPr>
        <p:txBody>
          <a:bodyPr>
            <a:normAutofit/>
          </a:bodyPr>
          <a:lstStyle/>
          <a:p>
            <a:pPr eaLnBrk="1" hangingPunct="1">
              <a:lnSpc>
                <a:spcPct val="80000"/>
              </a:lnSpc>
            </a:pPr>
            <a:r>
              <a:rPr lang="tr-TR" altLang="tr-TR" sz="2800" b="1" dirty="0">
                <a:solidFill>
                  <a:schemeClr val="accent5">
                    <a:lumMod val="75000"/>
                  </a:schemeClr>
                </a:solidFill>
                <a:ea typeface="ＭＳ Ｐゴシック" panose="020B0600070205080204" pitchFamily="34" charset="-128"/>
              </a:rPr>
              <a:t>Bazı çocuklar </a:t>
            </a:r>
            <a:r>
              <a:rPr lang="tr-TR" altLang="tr-TR" sz="2800" b="1" dirty="0">
                <a:solidFill>
                  <a:schemeClr val="accent2">
                    <a:lumMod val="75000"/>
                  </a:schemeClr>
                </a:solidFill>
                <a:ea typeface="ＭＳ Ｐゴシック" panose="020B0600070205080204" pitchFamily="34" charset="-128"/>
              </a:rPr>
              <a:t>günlük rutinleri </a:t>
            </a:r>
            <a:r>
              <a:rPr lang="tr-TR" altLang="tr-TR" sz="2800" b="1" dirty="0">
                <a:solidFill>
                  <a:schemeClr val="accent5">
                    <a:lumMod val="75000"/>
                  </a:schemeClr>
                </a:solidFill>
                <a:ea typeface="ＭＳ Ｐゴシック" panose="020B0600070205080204" pitchFamily="34" charset="-128"/>
              </a:rPr>
              <a:t>(Hangi etkinlikten sonra nereye gidilecek? Yemekten sonra ne yapılacak? Müzik saati nerede yapılacak?) kolayca takip edemeyebilir.</a:t>
            </a:r>
          </a:p>
          <a:p>
            <a:pPr eaLnBrk="1" hangingPunct="1">
              <a:lnSpc>
                <a:spcPct val="80000"/>
              </a:lnSpc>
            </a:pPr>
            <a:endParaRPr lang="tr-TR" altLang="tr-TR" sz="2800" b="1" dirty="0">
              <a:solidFill>
                <a:schemeClr val="accent5">
                  <a:lumMod val="75000"/>
                </a:schemeClr>
              </a:solidFill>
              <a:ea typeface="ＭＳ Ｐゴシック" panose="020B0600070205080204" pitchFamily="34" charset="-128"/>
            </a:endParaRPr>
          </a:p>
          <a:p>
            <a:pPr eaLnBrk="1" hangingPunct="1">
              <a:lnSpc>
                <a:spcPct val="80000"/>
              </a:lnSpc>
            </a:pPr>
            <a:r>
              <a:rPr lang="tr-TR" altLang="tr-TR" sz="2800" b="1" dirty="0">
                <a:solidFill>
                  <a:schemeClr val="accent5">
                    <a:lumMod val="75000"/>
                  </a:schemeClr>
                </a:solidFill>
                <a:ea typeface="ＭＳ Ｐゴシック" panose="020B0600070205080204" pitchFamily="34" charset="-128"/>
              </a:rPr>
              <a:t>Bu nedenle </a:t>
            </a:r>
            <a:r>
              <a:rPr lang="tr-TR" altLang="tr-TR" sz="2800" b="1" dirty="0">
                <a:solidFill>
                  <a:schemeClr val="accent2">
                    <a:lumMod val="75000"/>
                  </a:schemeClr>
                </a:solidFill>
                <a:ea typeface="ＭＳ Ｐゴシック" panose="020B0600070205080204" pitchFamily="34" charset="-128"/>
              </a:rPr>
              <a:t>etkinlikten etkinliğe geçişlerde problemler </a:t>
            </a:r>
            <a:r>
              <a:rPr lang="tr-TR" altLang="tr-TR" sz="2800" b="1" dirty="0">
                <a:solidFill>
                  <a:schemeClr val="accent5">
                    <a:lumMod val="75000"/>
                  </a:schemeClr>
                </a:solidFill>
                <a:ea typeface="ＭＳ Ｐゴシック" panose="020B0600070205080204" pitchFamily="34" charset="-128"/>
              </a:rPr>
              <a:t>yaşayabilirler. Bu da çocuğun problem davranışlar sergilemesine neden olabilir.</a:t>
            </a:r>
          </a:p>
          <a:p>
            <a:pPr eaLnBrk="1" hangingPunct="1">
              <a:lnSpc>
                <a:spcPct val="80000"/>
              </a:lnSpc>
            </a:pPr>
            <a:endParaRPr lang="tr-TR" altLang="tr-TR" sz="2800" b="1" dirty="0">
              <a:solidFill>
                <a:schemeClr val="accent5">
                  <a:lumMod val="75000"/>
                </a:schemeClr>
              </a:solidFill>
              <a:ea typeface="ＭＳ Ｐゴシック" panose="020B0600070205080204" pitchFamily="34" charset="-128"/>
            </a:endParaRPr>
          </a:p>
          <a:p>
            <a:pPr eaLnBrk="1" hangingPunct="1">
              <a:lnSpc>
                <a:spcPct val="80000"/>
              </a:lnSpc>
            </a:pPr>
            <a:r>
              <a:rPr lang="tr-TR" altLang="tr-TR" sz="2800" b="1" dirty="0">
                <a:solidFill>
                  <a:schemeClr val="accent5">
                    <a:lumMod val="75000"/>
                  </a:schemeClr>
                </a:solidFill>
                <a:ea typeface="ＭＳ Ｐゴシック" panose="020B0600070205080204" pitchFamily="34" charset="-128"/>
              </a:rPr>
              <a:t>Bunu önlemek için öğretmen </a:t>
            </a:r>
            <a:r>
              <a:rPr lang="tr-TR" altLang="tr-TR" sz="2800" b="1" dirty="0">
                <a:solidFill>
                  <a:schemeClr val="accent2">
                    <a:lumMod val="75000"/>
                  </a:schemeClr>
                </a:solidFill>
                <a:ea typeface="ＭＳ Ｐゴシック" panose="020B0600070205080204" pitchFamily="34" charset="-128"/>
              </a:rPr>
              <a:t>günlük ya da haftalık programı çocuğun görebileceği bir yere asarak </a:t>
            </a:r>
            <a:r>
              <a:rPr lang="tr-TR" altLang="tr-TR" sz="2800" b="1" dirty="0">
                <a:solidFill>
                  <a:schemeClr val="accent5">
                    <a:lumMod val="75000"/>
                  </a:schemeClr>
                </a:solidFill>
                <a:ea typeface="ＭＳ Ｐゴシック" panose="020B0600070205080204" pitchFamily="34" charset="-128"/>
              </a:rPr>
              <a:t>çocuğun gün içindeki akışı kolayca izlemesini sağlayabilir. </a:t>
            </a:r>
          </a:p>
        </p:txBody>
      </p:sp>
      <p:sp>
        <p:nvSpPr>
          <p:cNvPr id="23556" name="6 Slayt Numarası Yer Tutucusu"/>
          <p:cNvSpPr>
            <a:spLocks noGrp="1"/>
          </p:cNvSpPr>
          <p:nvPr>
            <p:ph type="sldNum" sz="quarter" idx="1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55EAC2E-2C40-43BB-B81A-A96FE5B6A46E}" type="slidenum">
              <a:rPr kumimoji="0" lang="tr-TR" altLang="tr-TR">
                <a:solidFill>
                  <a:schemeClr val="tx2"/>
                </a:solidFill>
              </a:rPr>
              <a:pPr eaLnBrk="1" hangingPunct="1"/>
              <a:t>25</a:t>
            </a:fld>
            <a:endParaRPr kumimoji="0" lang="tr-TR" altLang="tr-TR">
              <a:solidFill>
                <a:schemeClr val="tx2"/>
              </a:solidFill>
            </a:endParaRPr>
          </a:p>
        </p:txBody>
      </p:sp>
      <p:sp>
        <p:nvSpPr>
          <p:cNvPr id="23554" name="Rectangle 2"/>
          <p:cNvSpPr>
            <a:spLocks noGrp="1" noChangeArrowheads="1"/>
          </p:cNvSpPr>
          <p:nvPr>
            <p:ph type="title"/>
          </p:nvPr>
        </p:nvSpPr>
        <p:spPr>
          <a:xfrm>
            <a:off x="2095500" y="692150"/>
            <a:ext cx="8072438" cy="649288"/>
          </a:xfrm>
        </p:spPr>
        <p:txBody>
          <a:bodyPr/>
          <a:lstStyle/>
          <a:p>
            <a:pPr algn="ctr" eaLnBrk="1" hangingPunct="1"/>
            <a:r>
              <a:rPr lang="tr-TR" altLang="tr-TR" sz="3200" b="1" dirty="0">
                <a:solidFill>
                  <a:srgbClr val="C00000"/>
                </a:solidFill>
                <a:latin typeface="Arial Black" pitchFamily="34" charset="0"/>
                <a:ea typeface="ＭＳ Ｐゴシック" panose="020B0600070205080204" pitchFamily="34" charset="-128"/>
              </a:rPr>
              <a:t>2.d. Günlük Rutini Takip Etme</a:t>
            </a:r>
          </a:p>
        </p:txBody>
      </p:sp>
    </p:spTree>
    <p:extLst>
      <p:ext uri="{BB962C8B-B14F-4D97-AF65-F5344CB8AC3E}">
        <p14:creationId xmlns:p14="http://schemas.microsoft.com/office/powerpoint/2010/main" xmlns="" val="18517258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44105" y="267419"/>
            <a:ext cx="10972800" cy="6219645"/>
          </a:xfrm>
        </p:spPr>
        <p:txBody>
          <a:bodyPr/>
          <a:lstStyle/>
          <a:p>
            <a:pPr>
              <a:lnSpc>
                <a:spcPct val="80000"/>
              </a:lnSpc>
            </a:pPr>
            <a:endParaRPr lang="tr-TR" altLang="tr-TR" sz="2800" b="1" dirty="0">
              <a:solidFill>
                <a:schemeClr val="accent3">
                  <a:lumMod val="50000"/>
                </a:schemeClr>
              </a:solidFill>
              <a:ea typeface="ＭＳ Ｐゴシック" panose="020B0600070205080204" pitchFamily="34" charset="-128"/>
            </a:endParaRPr>
          </a:p>
          <a:p>
            <a:pPr>
              <a:lnSpc>
                <a:spcPct val="80000"/>
              </a:lnSpc>
              <a:buFont typeface="Wingdings" pitchFamily="2" charset="2"/>
              <a:buChar char="v"/>
            </a:pPr>
            <a:r>
              <a:rPr lang="tr-TR" altLang="tr-TR" sz="2800" b="1" dirty="0">
                <a:solidFill>
                  <a:schemeClr val="accent3">
                    <a:lumMod val="50000"/>
                  </a:schemeClr>
                </a:solidFill>
                <a:ea typeface="ＭＳ Ｐゴシック" panose="020B0600070205080204" pitchFamily="34" charset="-128"/>
              </a:rPr>
              <a:t>Okulöncesi dönemde öğretmen </a:t>
            </a:r>
            <a:r>
              <a:rPr lang="tr-TR" altLang="tr-TR" sz="2800" b="1" dirty="0">
                <a:solidFill>
                  <a:schemeClr val="accent2">
                    <a:lumMod val="60000"/>
                    <a:lumOff val="40000"/>
                  </a:schemeClr>
                </a:solidFill>
                <a:ea typeface="ＭＳ Ｐゴシック" panose="020B0600070205080204" pitchFamily="34" charset="-128"/>
              </a:rPr>
              <a:t>günlük programı resimlemeli </a:t>
            </a:r>
            <a:r>
              <a:rPr lang="tr-TR" altLang="tr-TR" sz="2800" b="1" dirty="0">
                <a:solidFill>
                  <a:schemeClr val="accent3">
                    <a:lumMod val="50000"/>
                  </a:schemeClr>
                </a:solidFill>
                <a:ea typeface="ＭＳ Ｐゴシック" panose="020B0600070205080204" pitchFamily="34" charset="-128"/>
              </a:rPr>
              <a:t>ve çocuklara açıklamalıdır.</a:t>
            </a:r>
          </a:p>
          <a:p>
            <a:pPr>
              <a:lnSpc>
                <a:spcPct val="80000"/>
              </a:lnSpc>
            </a:pPr>
            <a:endParaRPr lang="tr-TR" altLang="tr-TR" sz="2800" b="1" dirty="0">
              <a:solidFill>
                <a:schemeClr val="accent3">
                  <a:lumMod val="50000"/>
                </a:schemeClr>
              </a:solidFill>
              <a:ea typeface="ＭＳ Ｐゴシック" panose="020B0600070205080204" pitchFamily="34" charset="-128"/>
            </a:endParaRPr>
          </a:p>
          <a:p>
            <a:pPr>
              <a:lnSpc>
                <a:spcPct val="80000"/>
              </a:lnSpc>
              <a:buFont typeface="Wingdings" pitchFamily="2" charset="2"/>
              <a:buChar char="v"/>
            </a:pPr>
            <a:r>
              <a:rPr lang="tr-TR" altLang="tr-TR" sz="2800" b="1" dirty="0">
                <a:solidFill>
                  <a:schemeClr val="accent3">
                    <a:lumMod val="50000"/>
                  </a:schemeClr>
                </a:solidFill>
                <a:ea typeface="ＭＳ Ｐゴシック" panose="020B0600070205080204" pitchFamily="34" charset="-128"/>
              </a:rPr>
              <a:t>Günün ilk etkinliğinde </a:t>
            </a:r>
            <a:r>
              <a:rPr lang="tr-TR" altLang="tr-TR" sz="2800" b="1" dirty="0">
                <a:solidFill>
                  <a:schemeClr val="accent2">
                    <a:lumMod val="60000"/>
                    <a:lumOff val="40000"/>
                  </a:schemeClr>
                </a:solidFill>
                <a:ea typeface="ＭＳ Ｐゴシック" panose="020B0600070205080204" pitchFamily="34" charset="-128"/>
              </a:rPr>
              <a:t>o gün neler yapacağı </a:t>
            </a:r>
            <a:r>
              <a:rPr lang="tr-TR" altLang="tr-TR" sz="2800" b="1" dirty="0">
                <a:solidFill>
                  <a:schemeClr val="accent3">
                    <a:lumMod val="50000"/>
                  </a:schemeClr>
                </a:solidFill>
                <a:ea typeface="ＭＳ Ｐゴシック" panose="020B0600070205080204" pitchFamily="34" charset="-128"/>
              </a:rPr>
              <a:t>açıklanabilir.</a:t>
            </a:r>
          </a:p>
          <a:p>
            <a:pPr>
              <a:lnSpc>
                <a:spcPct val="80000"/>
              </a:lnSpc>
            </a:pPr>
            <a:endParaRPr lang="tr-TR" altLang="tr-TR" sz="2800" b="1" dirty="0">
              <a:solidFill>
                <a:schemeClr val="accent3">
                  <a:lumMod val="50000"/>
                </a:schemeClr>
              </a:solidFill>
              <a:ea typeface="ＭＳ Ｐゴシック" panose="020B0600070205080204" pitchFamily="34" charset="-128"/>
            </a:endParaRPr>
          </a:p>
          <a:p>
            <a:pPr>
              <a:lnSpc>
                <a:spcPct val="80000"/>
              </a:lnSpc>
              <a:buFont typeface="Wingdings" pitchFamily="2" charset="2"/>
              <a:buChar char="v"/>
            </a:pPr>
            <a:r>
              <a:rPr lang="tr-TR" altLang="tr-TR" sz="2800" b="1" dirty="0">
                <a:solidFill>
                  <a:schemeClr val="accent3">
                    <a:lumMod val="50000"/>
                  </a:schemeClr>
                </a:solidFill>
                <a:ea typeface="ＭＳ Ｐゴシック" panose="020B0600070205080204" pitchFamily="34" charset="-128"/>
              </a:rPr>
              <a:t>Programdaki </a:t>
            </a:r>
            <a:r>
              <a:rPr lang="tr-TR" altLang="tr-TR" sz="2800" b="1" dirty="0">
                <a:solidFill>
                  <a:schemeClr val="accent2">
                    <a:lumMod val="60000"/>
                    <a:lumOff val="40000"/>
                  </a:schemeClr>
                </a:solidFill>
                <a:ea typeface="ＭＳ Ｐゴシック" panose="020B0600070205080204" pitchFamily="34" charset="-128"/>
              </a:rPr>
              <a:t>her hangi bir değişikliği önceden çocuğa bildirerek</a:t>
            </a:r>
            <a:r>
              <a:rPr lang="tr-TR" altLang="tr-TR" sz="2800" b="1" dirty="0">
                <a:solidFill>
                  <a:schemeClr val="accent3">
                    <a:lumMod val="50000"/>
                  </a:schemeClr>
                </a:solidFill>
                <a:ea typeface="ＭＳ Ｐゴシック" panose="020B0600070205080204" pitchFamily="34" charset="-128"/>
              </a:rPr>
              <a:t> ortaya çıkacak kargaşayı ve problem davranışları engelleyebilir.</a:t>
            </a:r>
          </a:p>
          <a:p>
            <a:pPr>
              <a:lnSpc>
                <a:spcPct val="80000"/>
              </a:lnSpc>
            </a:pPr>
            <a:endParaRPr lang="tr-TR" altLang="tr-TR" sz="2800" b="1" dirty="0">
              <a:solidFill>
                <a:schemeClr val="accent3">
                  <a:lumMod val="50000"/>
                </a:schemeClr>
              </a:solidFill>
              <a:ea typeface="ＭＳ Ｐゴシック" panose="020B0600070205080204" pitchFamily="34" charset="-128"/>
            </a:endParaRPr>
          </a:p>
          <a:p>
            <a:pPr>
              <a:lnSpc>
                <a:spcPct val="80000"/>
              </a:lnSpc>
              <a:buFont typeface="Wingdings" pitchFamily="2" charset="2"/>
              <a:buChar char="v"/>
            </a:pPr>
            <a:r>
              <a:rPr lang="tr-TR" altLang="tr-TR" sz="2800" b="1" dirty="0">
                <a:solidFill>
                  <a:schemeClr val="accent3">
                    <a:lumMod val="50000"/>
                  </a:schemeClr>
                </a:solidFill>
                <a:ea typeface="ＭＳ Ｐゴシック" panose="020B0600070205080204" pitchFamily="34" charset="-128"/>
              </a:rPr>
              <a:t>Ayrıca etkinlik saatinde birden fazla etkinlik yapılmakta, etkinlikten etkinliğe geçişlerde bazı öğrencilerin problem davranışları artmaktadır. Öğretmenin </a:t>
            </a:r>
            <a:r>
              <a:rPr lang="tr-TR" altLang="tr-TR" sz="2800" b="1" dirty="0">
                <a:solidFill>
                  <a:schemeClr val="accent2">
                    <a:lumMod val="60000"/>
                    <a:lumOff val="40000"/>
                  </a:schemeClr>
                </a:solidFill>
                <a:ea typeface="ＭＳ Ｐゴシック" panose="020B0600070205080204" pitchFamily="34" charset="-128"/>
              </a:rPr>
              <a:t>net ve açık yönergeler vermesi</a:t>
            </a:r>
            <a:r>
              <a:rPr lang="tr-TR" altLang="tr-TR" sz="2800" b="1" dirty="0">
                <a:solidFill>
                  <a:schemeClr val="accent3">
                    <a:lumMod val="50000"/>
                  </a:schemeClr>
                </a:solidFill>
                <a:ea typeface="ＭＳ Ｐゴシック" panose="020B0600070205080204" pitchFamily="34" charset="-128"/>
              </a:rPr>
              <a:t> bu geçişlerdeki problem davranışları önleyecektir.</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129396" y="1125538"/>
            <a:ext cx="11550770" cy="5472112"/>
          </a:xfrm>
        </p:spPr>
        <p:txBody>
          <a:bodyPr>
            <a:noAutofit/>
          </a:bodyPr>
          <a:lstStyle/>
          <a:p>
            <a:pPr eaLnBrk="1" hangingPunct="1">
              <a:lnSpc>
                <a:spcPct val="80000"/>
              </a:lnSpc>
              <a:buFont typeface="Wingdings" pitchFamily="2" charset="2"/>
              <a:buChar char="§"/>
            </a:pPr>
            <a:r>
              <a:rPr lang="tr-TR" altLang="tr-TR" b="1" dirty="0">
                <a:solidFill>
                  <a:schemeClr val="accent3">
                    <a:lumMod val="50000"/>
                  </a:schemeClr>
                </a:solidFill>
                <a:latin typeface="Arial" pitchFamily="34" charset="0"/>
                <a:ea typeface="ＭＳ Ｐゴシック" panose="020B0600070205080204" pitchFamily="34" charset="-128"/>
                <a:cs typeface="Arial" pitchFamily="34" charset="0"/>
              </a:rPr>
              <a:t>Problem davranışları azaltma tekniklerinden birini kullanmaya karar vermeden önce öğretmenin bir kez daha gözden geçirmesi ve yanıtlaması gereken sorular:</a:t>
            </a:r>
          </a:p>
          <a:p>
            <a:pPr eaLnBrk="1" hangingPunct="1">
              <a:lnSpc>
                <a:spcPct val="80000"/>
              </a:lnSpc>
            </a:pPr>
            <a:endParaRPr lang="tr-TR" altLang="tr-TR" b="1" dirty="0">
              <a:solidFill>
                <a:srgbClr val="FF0000"/>
              </a:solidFill>
              <a:latin typeface="Arial" pitchFamily="34" charset="0"/>
              <a:ea typeface="ＭＳ Ｐゴシック" panose="020B0600070205080204" pitchFamily="34" charset="-128"/>
              <a:cs typeface="Arial" pitchFamily="34" charset="0"/>
            </a:endParaRPr>
          </a:p>
          <a:p>
            <a:pPr lvl="1" eaLnBrk="1" hangingPunct="1">
              <a:lnSpc>
                <a:spcPct val="80000"/>
              </a:lnSpc>
              <a:buFont typeface="Wingdings" panose="05000000000000000000" pitchFamily="2" charset="2"/>
              <a:buChar char="Ø"/>
            </a:pPr>
            <a:r>
              <a:rPr lang="tr-TR" altLang="tr-TR" sz="2600" b="1" dirty="0">
                <a:solidFill>
                  <a:schemeClr val="accent6">
                    <a:lumMod val="75000"/>
                  </a:schemeClr>
                </a:solidFill>
                <a:latin typeface="Arial" pitchFamily="34" charset="0"/>
                <a:ea typeface="ＭＳ Ｐゴシック" panose="020B0600070205080204" pitchFamily="34" charset="-128"/>
                <a:cs typeface="Arial" pitchFamily="34" charset="0"/>
              </a:rPr>
              <a:t>Sınıfımı </a:t>
            </a:r>
            <a:r>
              <a:rPr lang="tr-TR" altLang="tr-TR" sz="2600" b="1" dirty="0">
                <a:solidFill>
                  <a:schemeClr val="bg2">
                    <a:lumMod val="25000"/>
                  </a:schemeClr>
                </a:solidFill>
                <a:latin typeface="Arial" pitchFamily="34" charset="0"/>
                <a:ea typeface="ＭＳ Ｐゴシック" panose="020B0600070205080204" pitchFamily="34" charset="-128"/>
                <a:cs typeface="Arial" pitchFamily="34" charset="0"/>
              </a:rPr>
              <a:t>etkili bir şekilde </a:t>
            </a:r>
            <a:r>
              <a:rPr lang="tr-TR" altLang="tr-TR" sz="2600" b="1" dirty="0">
                <a:solidFill>
                  <a:schemeClr val="accent6">
                    <a:lumMod val="75000"/>
                  </a:schemeClr>
                </a:solidFill>
                <a:latin typeface="Arial" pitchFamily="34" charset="0"/>
                <a:ea typeface="ＭＳ Ｐゴシック" panose="020B0600070205080204" pitchFamily="34" charset="-128"/>
                <a:cs typeface="Arial" pitchFamily="34" charset="0"/>
              </a:rPr>
              <a:t>yönetiyor muyum?</a:t>
            </a:r>
          </a:p>
          <a:p>
            <a:pPr lvl="1" eaLnBrk="1" hangingPunct="1">
              <a:lnSpc>
                <a:spcPct val="80000"/>
              </a:lnSpc>
              <a:buFont typeface="Wingdings" panose="05000000000000000000" pitchFamily="2" charset="2"/>
              <a:buChar char="Ø"/>
            </a:pPr>
            <a:r>
              <a:rPr lang="tr-TR" altLang="tr-TR" sz="2600" b="1" dirty="0">
                <a:solidFill>
                  <a:schemeClr val="bg2">
                    <a:lumMod val="25000"/>
                  </a:schemeClr>
                </a:solidFill>
                <a:latin typeface="Arial" pitchFamily="34" charset="0"/>
                <a:ea typeface="ＭＳ Ｐゴシック" panose="020B0600070205080204" pitchFamily="34" charset="-128"/>
                <a:cs typeface="Arial" pitchFamily="34" charset="0"/>
              </a:rPr>
              <a:t>Sınıf kurallarını </a:t>
            </a:r>
            <a:r>
              <a:rPr lang="tr-TR" altLang="tr-TR" sz="2600" b="1" dirty="0">
                <a:solidFill>
                  <a:schemeClr val="accent6">
                    <a:lumMod val="75000"/>
                  </a:schemeClr>
                </a:solidFill>
                <a:latin typeface="Arial" pitchFamily="34" charset="0"/>
                <a:ea typeface="ＭＳ Ｐゴシック" panose="020B0600070205080204" pitchFamily="34" charset="-128"/>
                <a:cs typeface="Arial" pitchFamily="34" charset="0"/>
              </a:rPr>
              <a:t>belirledim ve astım mı?</a:t>
            </a:r>
          </a:p>
          <a:p>
            <a:pPr lvl="1" eaLnBrk="1" hangingPunct="1">
              <a:lnSpc>
                <a:spcPct val="80000"/>
              </a:lnSpc>
              <a:buFont typeface="Wingdings" panose="05000000000000000000" pitchFamily="2" charset="2"/>
              <a:buChar char="Ø"/>
            </a:pPr>
            <a:r>
              <a:rPr lang="tr-TR" altLang="tr-TR" sz="2600" b="1" dirty="0">
                <a:solidFill>
                  <a:schemeClr val="accent6">
                    <a:lumMod val="75000"/>
                  </a:schemeClr>
                </a:solidFill>
                <a:latin typeface="Arial" pitchFamily="34" charset="0"/>
                <a:ea typeface="ＭＳ Ｐゴシック" panose="020B0600070205080204" pitchFamily="34" charset="-128"/>
                <a:cs typeface="Arial" pitchFamily="34" charset="0"/>
              </a:rPr>
              <a:t>Sınıf kurallarını çocuklara </a:t>
            </a:r>
            <a:r>
              <a:rPr lang="tr-TR" altLang="tr-TR" sz="2600" b="1" dirty="0">
                <a:solidFill>
                  <a:schemeClr val="bg2">
                    <a:lumMod val="25000"/>
                  </a:schemeClr>
                </a:solidFill>
                <a:latin typeface="Arial" pitchFamily="34" charset="0"/>
                <a:ea typeface="ＭＳ Ｐゴシック" panose="020B0600070205080204" pitchFamily="34" charset="-128"/>
                <a:cs typeface="Arial" pitchFamily="34" charset="0"/>
              </a:rPr>
              <a:t>öğrettim mi</a:t>
            </a:r>
            <a:r>
              <a:rPr lang="tr-TR" altLang="tr-TR" sz="2600" b="1" dirty="0">
                <a:solidFill>
                  <a:schemeClr val="accent6">
                    <a:lumMod val="75000"/>
                  </a:schemeClr>
                </a:solidFill>
                <a:latin typeface="Arial" pitchFamily="34" charset="0"/>
                <a:ea typeface="ＭＳ Ｐゴシック" panose="020B0600070205080204" pitchFamily="34" charset="-128"/>
                <a:cs typeface="Arial" pitchFamily="34" charset="0"/>
              </a:rPr>
              <a:t>?</a:t>
            </a:r>
          </a:p>
          <a:p>
            <a:pPr lvl="1" eaLnBrk="1" hangingPunct="1">
              <a:lnSpc>
                <a:spcPct val="80000"/>
              </a:lnSpc>
              <a:buFont typeface="Wingdings" panose="05000000000000000000" pitchFamily="2" charset="2"/>
              <a:buChar char="Ø"/>
            </a:pPr>
            <a:r>
              <a:rPr lang="tr-TR" altLang="tr-TR" sz="2600" b="1" dirty="0">
                <a:solidFill>
                  <a:schemeClr val="accent6">
                    <a:lumMod val="75000"/>
                  </a:schemeClr>
                </a:solidFill>
                <a:latin typeface="Arial" pitchFamily="34" charset="0"/>
                <a:ea typeface="ＭＳ Ｐゴシック" panose="020B0600070205080204" pitchFamily="34" charset="-128"/>
                <a:cs typeface="Arial" pitchFamily="34" charset="0"/>
              </a:rPr>
              <a:t>Öğrencilerin davranışlarına </a:t>
            </a:r>
            <a:r>
              <a:rPr lang="tr-TR" altLang="tr-TR" sz="2600" b="1" dirty="0">
                <a:solidFill>
                  <a:schemeClr val="bg2">
                    <a:lumMod val="25000"/>
                  </a:schemeClr>
                </a:solidFill>
                <a:latin typeface="Arial" pitchFamily="34" charset="0"/>
                <a:ea typeface="ＭＳ Ｐゴシック" panose="020B0600070205080204" pitchFamily="34" charset="-128"/>
                <a:cs typeface="Arial" pitchFamily="34" charset="0"/>
              </a:rPr>
              <a:t>tutarlı tepkiler </a:t>
            </a:r>
            <a:r>
              <a:rPr lang="tr-TR" altLang="tr-TR" sz="2600" b="1" dirty="0">
                <a:solidFill>
                  <a:schemeClr val="accent6">
                    <a:lumMod val="75000"/>
                  </a:schemeClr>
                </a:solidFill>
                <a:latin typeface="Arial" pitchFamily="34" charset="0"/>
                <a:ea typeface="ＭＳ Ｐゴシック" panose="020B0600070205080204" pitchFamily="34" charset="-128"/>
                <a:cs typeface="Arial" pitchFamily="34" charset="0"/>
              </a:rPr>
              <a:t>veriyor muyum?</a:t>
            </a:r>
          </a:p>
          <a:p>
            <a:pPr lvl="1" eaLnBrk="1" hangingPunct="1">
              <a:lnSpc>
                <a:spcPct val="80000"/>
              </a:lnSpc>
              <a:buFont typeface="Wingdings" panose="05000000000000000000" pitchFamily="2" charset="2"/>
              <a:buChar char="Ø"/>
            </a:pPr>
            <a:r>
              <a:rPr lang="tr-TR" altLang="tr-TR" sz="2600" b="1" dirty="0">
                <a:solidFill>
                  <a:schemeClr val="accent6">
                    <a:lumMod val="75000"/>
                  </a:schemeClr>
                </a:solidFill>
                <a:latin typeface="Arial" pitchFamily="34" charset="0"/>
                <a:ea typeface="ＭＳ Ｐゴシック" panose="020B0600070205080204" pitchFamily="34" charset="-128"/>
                <a:cs typeface="Arial" pitchFamily="34" charset="0"/>
              </a:rPr>
              <a:t>Öğrencilere </a:t>
            </a:r>
            <a:r>
              <a:rPr lang="tr-TR" altLang="tr-TR" sz="2600" b="1" dirty="0">
                <a:solidFill>
                  <a:schemeClr val="bg2">
                    <a:lumMod val="25000"/>
                  </a:schemeClr>
                </a:solidFill>
                <a:latin typeface="Arial" pitchFamily="34" charset="0"/>
                <a:ea typeface="ＭＳ Ｐゴシック" panose="020B0600070205080204" pitchFamily="34" charset="-128"/>
                <a:cs typeface="Arial" pitchFamily="34" charset="0"/>
              </a:rPr>
              <a:t>iyi model </a:t>
            </a:r>
            <a:r>
              <a:rPr lang="tr-TR" altLang="tr-TR" sz="2600" b="1" dirty="0">
                <a:solidFill>
                  <a:schemeClr val="accent6">
                    <a:lumMod val="75000"/>
                  </a:schemeClr>
                </a:solidFill>
                <a:latin typeface="Arial" pitchFamily="34" charset="0"/>
                <a:ea typeface="ＭＳ Ｐゴシック" panose="020B0600070205080204" pitchFamily="34" charset="-128"/>
                <a:cs typeface="Arial" pitchFamily="34" charset="0"/>
              </a:rPr>
              <a:t>oluyor muyum?</a:t>
            </a:r>
          </a:p>
          <a:p>
            <a:pPr lvl="1" eaLnBrk="1" hangingPunct="1">
              <a:lnSpc>
                <a:spcPct val="80000"/>
              </a:lnSpc>
              <a:buFont typeface="Wingdings" panose="05000000000000000000" pitchFamily="2" charset="2"/>
              <a:buChar char="Ø"/>
            </a:pPr>
            <a:r>
              <a:rPr lang="tr-TR" altLang="tr-TR" sz="2600" b="1" dirty="0">
                <a:solidFill>
                  <a:schemeClr val="accent6">
                    <a:lumMod val="75000"/>
                  </a:schemeClr>
                </a:solidFill>
                <a:latin typeface="Arial" pitchFamily="34" charset="0"/>
                <a:ea typeface="ＭＳ Ｐゴシック" panose="020B0600070205080204" pitchFamily="34" charset="-128"/>
                <a:cs typeface="Arial" pitchFamily="34" charset="0"/>
              </a:rPr>
              <a:t>Kurallara uyan çocukları belirleyip</a:t>
            </a:r>
            <a:r>
              <a:rPr lang="tr-TR" altLang="tr-TR" sz="2600" b="1" dirty="0">
                <a:solidFill>
                  <a:schemeClr val="bg2">
                    <a:lumMod val="25000"/>
                  </a:schemeClr>
                </a:solidFill>
                <a:latin typeface="Arial" pitchFamily="34" charset="0"/>
                <a:ea typeface="ＭＳ Ｐゴシック" panose="020B0600070205080204" pitchFamily="34" charset="-128"/>
                <a:cs typeface="Arial" pitchFamily="34" charset="0"/>
              </a:rPr>
              <a:t> ödüllendiriyor </a:t>
            </a:r>
            <a:r>
              <a:rPr lang="tr-TR" altLang="tr-TR" sz="2600" b="1" dirty="0">
                <a:solidFill>
                  <a:schemeClr val="accent6">
                    <a:lumMod val="75000"/>
                  </a:schemeClr>
                </a:solidFill>
                <a:latin typeface="Arial" pitchFamily="34" charset="0"/>
                <a:ea typeface="ＭＳ Ｐゴシック" panose="020B0600070205080204" pitchFamily="34" charset="-128"/>
                <a:cs typeface="Arial" pitchFamily="34" charset="0"/>
              </a:rPr>
              <a:t>muyum?</a:t>
            </a:r>
          </a:p>
          <a:p>
            <a:pPr lvl="1" eaLnBrk="1" hangingPunct="1">
              <a:lnSpc>
                <a:spcPct val="80000"/>
              </a:lnSpc>
              <a:buFont typeface="Wingdings" panose="05000000000000000000" pitchFamily="2" charset="2"/>
              <a:buChar char="Ø"/>
            </a:pPr>
            <a:r>
              <a:rPr lang="tr-TR" altLang="tr-TR" sz="2600" b="1" dirty="0">
                <a:solidFill>
                  <a:schemeClr val="accent6">
                    <a:lumMod val="75000"/>
                  </a:schemeClr>
                </a:solidFill>
                <a:latin typeface="Arial" pitchFamily="34" charset="0"/>
                <a:ea typeface="ＭＳ Ｐゴシック" panose="020B0600070205080204" pitchFamily="34" charset="-128"/>
                <a:cs typeface="Arial" pitchFamily="34" charset="0"/>
              </a:rPr>
              <a:t>Kullandığım öğretim yöntemleri </a:t>
            </a:r>
            <a:r>
              <a:rPr lang="tr-TR" altLang="tr-TR" sz="2600" b="1" dirty="0">
                <a:solidFill>
                  <a:schemeClr val="bg2">
                    <a:lumMod val="25000"/>
                  </a:schemeClr>
                </a:solidFill>
                <a:latin typeface="Arial" pitchFamily="34" charset="0"/>
                <a:ea typeface="ＭＳ Ｐゴシック" panose="020B0600070205080204" pitchFamily="34" charset="-128"/>
                <a:cs typeface="Arial" pitchFamily="34" charset="0"/>
              </a:rPr>
              <a:t>çocuğun gereksinimlerini </a:t>
            </a:r>
            <a:r>
              <a:rPr lang="tr-TR" altLang="tr-TR" sz="2600" b="1" dirty="0">
                <a:solidFill>
                  <a:schemeClr val="accent6">
                    <a:lumMod val="75000"/>
                  </a:schemeClr>
                </a:solidFill>
                <a:latin typeface="Arial" pitchFamily="34" charset="0"/>
                <a:ea typeface="ＭＳ Ｐゴシック" panose="020B0600070205080204" pitchFamily="34" charset="-128"/>
                <a:cs typeface="Arial" pitchFamily="34" charset="0"/>
              </a:rPr>
              <a:t>karşılıyor mu?</a:t>
            </a:r>
          </a:p>
        </p:txBody>
      </p:sp>
      <p:sp>
        <p:nvSpPr>
          <p:cNvPr id="25604" name="6 Slayt Numarası Yer Tutucusu"/>
          <p:cNvSpPr>
            <a:spLocks noGrp="1"/>
          </p:cNvSpPr>
          <p:nvPr>
            <p:ph type="sldNum" sz="quarter" idx="1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6AD20B07-811D-4B58-9341-82D048F3AA15}" type="slidenum">
              <a:rPr kumimoji="0" lang="tr-TR" altLang="tr-TR">
                <a:solidFill>
                  <a:schemeClr val="tx2"/>
                </a:solidFill>
              </a:rPr>
              <a:pPr eaLnBrk="1" hangingPunct="1"/>
              <a:t>27</a:t>
            </a:fld>
            <a:endParaRPr kumimoji="0" lang="tr-TR" altLang="tr-TR">
              <a:solidFill>
                <a:schemeClr val="tx2"/>
              </a:solidFill>
            </a:endParaRPr>
          </a:p>
        </p:txBody>
      </p:sp>
      <p:sp>
        <p:nvSpPr>
          <p:cNvPr id="25602" name="Rectangle 2"/>
          <p:cNvSpPr>
            <a:spLocks noGrp="1" noChangeArrowheads="1"/>
          </p:cNvSpPr>
          <p:nvPr>
            <p:ph type="title"/>
          </p:nvPr>
        </p:nvSpPr>
        <p:spPr>
          <a:xfrm>
            <a:off x="1809750" y="258792"/>
            <a:ext cx="8643938" cy="586597"/>
          </a:xfrm>
        </p:spPr>
        <p:txBody>
          <a:bodyPr>
            <a:normAutofit fontScale="90000"/>
          </a:bodyPr>
          <a:lstStyle/>
          <a:p>
            <a:pPr algn="ctr" eaLnBrk="1" hangingPunct="1"/>
            <a:r>
              <a:rPr lang="tr-TR" altLang="tr-TR" sz="3200" b="1" dirty="0">
                <a:solidFill>
                  <a:srgbClr val="C00000"/>
                </a:solidFill>
                <a:latin typeface="Arial Black" pitchFamily="34" charset="0"/>
                <a:ea typeface="ＭＳ Ｐゴシック" panose="020B0600070205080204" pitchFamily="34" charset="-128"/>
              </a:rPr>
              <a:t>3. Aşama: Problem Davranışların Azaltılması</a:t>
            </a:r>
          </a:p>
        </p:txBody>
      </p:sp>
    </p:spTree>
    <p:extLst>
      <p:ext uri="{BB962C8B-B14F-4D97-AF65-F5344CB8AC3E}">
        <p14:creationId xmlns:p14="http://schemas.microsoft.com/office/powerpoint/2010/main" xmlns="" val="39321518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552091"/>
            <a:ext cx="10972800" cy="5543909"/>
          </a:xfrm>
        </p:spPr>
        <p:txBody>
          <a:bodyPr/>
          <a:lstStyle/>
          <a:p>
            <a:pPr lvl="1">
              <a:lnSpc>
                <a:spcPct val="80000"/>
              </a:lnSpc>
              <a:buFont typeface="Wingdings" panose="05000000000000000000" pitchFamily="2" charset="2"/>
              <a:buChar char="Ø"/>
            </a:pPr>
            <a:r>
              <a:rPr lang="tr-TR" altLang="tr-TR" b="1" dirty="0">
                <a:solidFill>
                  <a:schemeClr val="accent4">
                    <a:lumMod val="50000"/>
                  </a:schemeClr>
                </a:solidFill>
                <a:latin typeface="Arial" pitchFamily="34" charset="0"/>
                <a:ea typeface="ＭＳ Ｐゴシック" panose="020B0600070205080204" pitchFamily="34" charset="-128"/>
                <a:cs typeface="Arial" pitchFamily="34" charset="0"/>
              </a:rPr>
              <a:t>Ders içeriğini planlarken </a:t>
            </a:r>
            <a:r>
              <a:rPr lang="tr-TR" altLang="tr-TR" b="1" dirty="0">
                <a:solidFill>
                  <a:schemeClr val="accent2">
                    <a:lumMod val="60000"/>
                    <a:lumOff val="40000"/>
                  </a:schemeClr>
                </a:solidFill>
                <a:latin typeface="Arial" pitchFamily="34" charset="0"/>
                <a:ea typeface="ＭＳ Ｐゴシック" panose="020B0600070205080204" pitchFamily="34" charset="-128"/>
                <a:cs typeface="Arial" pitchFamily="34" charset="0"/>
              </a:rPr>
              <a:t>özel gereksinimli öğrencimin </a:t>
            </a:r>
            <a:r>
              <a:rPr lang="tr-TR" altLang="tr-TR" b="1" i="1" dirty="0">
                <a:solidFill>
                  <a:schemeClr val="accent2">
                    <a:lumMod val="60000"/>
                    <a:lumOff val="40000"/>
                  </a:schemeClr>
                </a:solidFill>
                <a:latin typeface="Arial" pitchFamily="34" charset="0"/>
                <a:ea typeface="ＭＳ Ｐゴシック" panose="020B0600070205080204" pitchFamily="34" charset="-128"/>
                <a:cs typeface="Arial" pitchFamily="34" charset="0"/>
              </a:rPr>
              <a:t>gelişim düzeyini</a:t>
            </a:r>
            <a:r>
              <a:rPr lang="tr-TR" altLang="tr-TR" b="1" dirty="0">
                <a:solidFill>
                  <a:schemeClr val="accent4">
                    <a:lumMod val="50000"/>
                  </a:schemeClr>
                </a:solidFill>
                <a:latin typeface="Arial" pitchFamily="34" charset="0"/>
                <a:ea typeface="ＭＳ Ｐゴシック" panose="020B0600070205080204" pitchFamily="34" charset="-128"/>
                <a:cs typeface="Arial" pitchFamily="34" charset="0"/>
              </a:rPr>
              <a:t> göz önüne aldım mı?</a:t>
            </a:r>
          </a:p>
          <a:p>
            <a:pPr lvl="1">
              <a:lnSpc>
                <a:spcPct val="80000"/>
              </a:lnSpc>
              <a:buFont typeface="Wingdings" panose="05000000000000000000" pitchFamily="2" charset="2"/>
              <a:buChar char="Ø"/>
            </a:pPr>
            <a:r>
              <a:rPr lang="tr-TR" altLang="tr-TR" b="1" dirty="0">
                <a:solidFill>
                  <a:schemeClr val="accent4">
                    <a:lumMod val="50000"/>
                  </a:schemeClr>
                </a:solidFill>
                <a:latin typeface="Arial" pitchFamily="34" charset="0"/>
                <a:ea typeface="ＭＳ Ｐゴシック" panose="020B0600070205080204" pitchFamily="34" charset="-128"/>
                <a:cs typeface="Arial" pitchFamily="34" charset="0"/>
              </a:rPr>
              <a:t>Öğretim sırasında kullandığım </a:t>
            </a:r>
            <a:r>
              <a:rPr lang="tr-TR" altLang="tr-TR" b="1" i="1" dirty="0">
                <a:solidFill>
                  <a:schemeClr val="accent2">
                    <a:lumMod val="60000"/>
                    <a:lumOff val="40000"/>
                  </a:schemeClr>
                </a:solidFill>
                <a:latin typeface="Arial" pitchFamily="34" charset="0"/>
                <a:ea typeface="ＭＳ Ｐゴシック" panose="020B0600070205080204" pitchFamily="34" charset="-128"/>
                <a:cs typeface="Arial" pitchFamily="34" charset="0"/>
              </a:rPr>
              <a:t>ders materyallerinde uyarlama</a:t>
            </a:r>
            <a:r>
              <a:rPr lang="tr-TR" altLang="tr-TR" b="1" dirty="0">
                <a:solidFill>
                  <a:schemeClr val="accent2">
                    <a:lumMod val="60000"/>
                    <a:lumOff val="40000"/>
                  </a:schemeClr>
                </a:solidFill>
                <a:latin typeface="Arial" pitchFamily="34" charset="0"/>
                <a:ea typeface="ＭＳ Ｐゴシック" panose="020B0600070205080204" pitchFamily="34" charset="-128"/>
                <a:cs typeface="Arial" pitchFamily="34" charset="0"/>
              </a:rPr>
              <a:t> </a:t>
            </a:r>
            <a:r>
              <a:rPr lang="tr-TR" altLang="tr-TR" b="1" dirty="0">
                <a:solidFill>
                  <a:schemeClr val="accent4">
                    <a:lumMod val="50000"/>
                  </a:schemeClr>
                </a:solidFill>
                <a:latin typeface="Arial" pitchFamily="34" charset="0"/>
                <a:ea typeface="ＭＳ Ｐゴシック" panose="020B0600070205080204" pitchFamily="34" charset="-128"/>
                <a:cs typeface="Arial" pitchFamily="34" charset="0"/>
              </a:rPr>
              <a:t>yapmam gerekiyor mu?</a:t>
            </a:r>
          </a:p>
          <a:p>
            <a:pPr lvl="1">
              <a:lnSpc>
                <a:spcPct val="80000"/>
              </a:lnSpc>
              <a:buFont typeface="Wingdings" panose="05000000000000000000" pitchFamily="2" charset="2"/>
              <a:buChar char="Ø"/>
            </a:pPr>
            <a:r>
              <a:rPr lang="tr-TR" altLang="tr-TR" b="1" i="1" dirty="0">
                <a:solidFill>
                  <a:schemeClr val="accent2">
                    <a:lumMod val="60000"/>
                    <a:lumOff val="40000"/>
                  </a:schemeClr>
                </a:solidFill>
                <a:latin typeface="Arial" pitchFamily="34" charset="0"/>
                <a:ea typeface="ＭＳ Ｐゴシック" panose="020B0600070205080204" pitchFamily="34" charset="-128"/>
                <a:cs typeface="Arial" pitchFamily="34" charset="0"/>
              </a:rPr>
              <a:t>Sınıfın fiziksel yapısı/oturma </a:t>
            </a:r>
            <a:r>
              <a:rPr lang="tr-TR" altLang="tr-TR" b="1" i="1" dirty="0">
                <a:solidFill>
                  <a:schemeClr val="accent4">
                    <a:lumMod val="50000"/>
                  </a:schemeClr>
                </a:solidFill>
                <a:latin typeface="Arial" pitchFamily="34" charset="0"/>
                <a:ea typeface="ＭＳ Ｐゴシック" panose="020B0600070205080204" pitchFamily="34" charset="-128"/>
                <a:cs typeface="Arial" pitchFamily="34" charset="0"/>
              </a:rPr>
              <a:t>düzeninde</a:t>
            </a:r>
            <a:r>
              <a:rPr lang="tr-TR" altLang="tr-TR" b="1" dirty="0">
                <a:solidFill>
                  <a:schemeClr val="accent4">
                    <a:lumMod val="50000"/>
                  </a:schemeClr>
                </a:solidFill>
                <a:latin typeface="Arial" pitchFamily="34" charset="0"/>
                <a:ea typeface="ＭＳ Ｐゴシック" panose="020B0600070205080204" pitchFamily="34" charset="-128"/>
                <a:cs typeface="Arial" pitchFamily="34" charset="0"/>
              </a:rPr>
              <a:t> gerekli değişiklikleri yaptım mı?</a:t>
            </a:r>
          </a:p>
          <a:p>
            <a:pPr lvl="1">
              <a:lnSpc>
                <a:spcPct val="80000"/>
              </a:lnSpc>
              <a:buFont typeface="Wingdings" panose="05000000000000000000" pitchFamily="2" charset="2"/>
              <a:buChar char="Ø"/>
            </a:pPr>
            <a:r>
              <a:rPr lang="tr-TR" altLang="tr-TR" b="1" dirty="0">
                <a:solidFill>
                  <a:schemeClr val="accent4">
                    <a:lumMod val="50000"/>
                  </a:schemeClr>
                </a:solidFill>
                <a:latin typeface="Arial" pitchFamily="34" charset="0"/>
                <a:ea typeface="ＭＳ Ｐゴシック" panose="020B0600070205080204" pitchFamily="34" charset="-128"/>
                <a:cs typeface="Arial" pitchFamily="34" charset="0"/>
              </a:rPr>
              <a:t>Problem davranışın ortaya çıkma </a:t>
            </a:r>
            <a:r>
              <a:rPr lang="tr-TR" altLang="tr-TR" b="1" i="1" dirty="0">
                <a:solidFill>
                  <a:schemeClr val="accent2">
                    <a:lumMod val="60000"/>
                    <a:lumOff val="40000"/>
                  </a:schemeClr>
                </a:solidFill>
                <a:latin typeface="Arial" pitchFamily="34" charset="0"/>
                <a:ea typeface="ＭＳ Ｐゴシック" panose="020B0600070205080204" pitchFamily="34" charset="-128"/>
                <a:cs typeface="Arial" pitchFamily="34" charset="0"/>
              </a:rPr>
              <a:t>olasılığı yüksek olan zamanları</a:t>
            </a:r>
            <a:r>
              <a:rPr lang="tr-TR" altLang="tr-TR" b="1" dirty="0">
                <a:solidFill>
                  <a:schemeClr val="accent2">
                    <a:lumMod val="60000"/>
                    <a:lumOff val="40000"/>
                  </a:schemeClr>
                </a:solidFill>
                <a:latin typeface="Arial" pitchFamily="34" charset="0"/>
                <a:ea typeface="ＭＳ Ｐゴシック" panose="020B0600070205080204" pitchFamily="34" charset="-128"/>
                <a:cs typeface="Arial" pitchFamily="34" charset="0"/>
              </a:rPr>
              <a:t> </a:t>
            </a:r>
            <a:r>
              <a:rPr lang="tr-TR" altLang="tr-TR" b="1" dirty="0">
                <a:solidFill>
                  <a:schemeClr val="accent4">
                    <a:lumMod val="50000"/>
                  </a:schemeClr>
                </a:solidFill>
                <a:latin typeface="Arial" pitchFamily="34" charset="0"/>
                <a:ea typeface="ＭＳ Ｐゴシック" panose="020B0600070205080204" pitchFamily="34" charset="-128"/>
                <a:cs typeface="Arial" pitchFamily="34" charset="0"/>
              </a:rPr>
              <a:t>belirleyebildim mi?</a:t>
            </a:r>
          </a:p>
          <a:p>
            <a:pPr lvl="1">
              <a:lnSpc>
                <a:spcPct val="80000"/>
              </a:lnSpc>
              <a:buFont typeface="Wingdings" panose="05000000000000000000" pitchFamily="2" charset="2"/>
              <a:buChar char="Ø"/>
            </a:pPr>
            <a:r>
              <a:rPr lang="tr-TR" altLang="tr-TR" b="1" dirty="0">
                <a:solidFill>
                  <a:schemeClr val="accent4">
                    <a:lumMod val="50000"/>
                  </a:schemeClr>
                </a:solidFill>
                <a:latin typeface="Arial" pitchFamily="34" charset="0"/>
                <a:ea typeface="ＭＳ Ｐゴシック" panose="020B0600070205080204" pitchFamily="34" charset="-128"/>
                <a:cs typeface="Arial" pitchFamily="34" charset="0"/>
              </a:rPr>
              <a:t>Problem davranışın sergilenmeni önlemek için </a:t>
            </a:r>
            <a:r>
              <a:rPr lang="tr-TR" altLang="tr-TR" b="1" i="1" dirty="0">
                <a:solidFill>
                  <a:schemeClr val="accent2">
                    <a:lumMod val="60000"/>
                    <a:lumOff val="40000"/>
                  </a:schemeClr>
                </a:solidFill>
                <a:latin typeface="Arial" pitchFamily="34" charset="0"/>
                <a:ea typeface="ＭＳ Ｐゴシック" panose="020B0600070205080204" pitchFamily="34" charset="-128"/>
                <a:cs typeface="Arial" pitchFamily="34" charset="0"/>
              </a:rPr>
              <a:t>gerekli önlemleri</a:t>
            </a:r>
            <a:r>
              <a:rPr lang="tr-TR" altLang="tr-TR" b="1" dirty="0">
                <a:solidFill>
                  <a:schemeClr val="accent2">
                    <a:lumMod val="60000"/>
                    <a:lumOff val="40000"/>
                  </a:schemeClr>
                </a:solidFill>
                <a:latin typeface="Arial" pitchFamily="34" charset="0"/>
                <a:ea typeface="ＭＳ Ｐゴシック" panose="020B0600070205080204" pitchFamily="34" charset="-128"/>
                <a:cs typeface="Arial" pitchFamily="34" charset="0"/>
              </a:rPr>
              <a:t> </a:t>
            </a:r>
            <a:r>
              <a:rPr lang="tr-TR" altLang="tr-TR" b="1" dirty="0">
                <a:solidFill>
                  <a:schemeClr val="accent4">
                    <a:lumMod val="50000"/>
                  </a:schemeClr>
                </a:solidFill>
                <a:latin typeface="Arial" pitchFamily="34" charset="0"/>
                <a:ea typeface="ＭＳ Ｐゴシック" panose="020B0600070205080204" pitchFamily="34" charset="-128"/>
                <a:cs typeface="Arial" pitchFamily="34" charset="0"/>
              </a:rPr>
              <a:t>aldım mı?</a:t>
            </a:r>
          </a:p>
          <a:p>
            <a:pPr lvl="1">
              <a:lnSpc>
                <a:spcPct val="80000"/>
              </a:lnSpc>
              <a:buFont typeface="Wingdings" panose="05000000000000000000" pitchFamily="2" charset="2"/>
              <a:buChar char="Ø"/>
            </a:pPr>
            <a:endParaRPr lang="tr-TR" altLang="tr-TR" b="1" dirty="0">
              <a:solidFill>
                <a:schemeClr val="accent4">
                  <a:lumMod val="50000"/>
                </a:schemeClr>
              </a:solidFill>
              <a:latin typeface="Arial" pitchFamily="34" charset="0"/>
              <a:ea typeface="ＭＳ Ｐゴシック" panose="020B0600070205080204" pitchFamily="34" charset="-128"/>
              <a:cs typeface="Arial" pitchFamily="34" charset="0"/>
            </a:endParaRPr>
          </a:p>
          <a:p>
            <a:pPr>
              <a:lnSpc>
                <a:spcPct val="80000"/>
              </a:lnSpc>
            </a:pPr>
            <a:r>
              <a:rPr lang="tr-TR" altLang="tr-TR" sz="2400" b="1" dirty="0">
                <a:solidFill>
                  <a:schemeClr val="accent4">
                    <a:lumMod val="50000"/>
                  </a:schemeClr>
                </a:solidFill>
                <a:latin typeface="Arial" pitchFamily="34" charset="0"/>
                <a:ea typeface="ＭＳ Ｐゴシック" panose="020B0600070205080204" pitchFamily="34" charset="-128"/>
                <a:cs typeface="Arial" pitchFamily="34" charset="0"/>
              </a:rPr>
              <a:t>Öğretmenin bu soruları “evet” ile yanıtlamasına karşın, öğrencinin problem davranışları devam ediyorsa, davranış üzerinde daha farklı çalışılması, </a:t>
            </a:r>
            <a:r>
              <a:rPr lang="tr-TR" altLang="tr-TR" sz="2400" b="1" dirty="0">
                <a:solidFill>
                  <a:schemeClr val="accent3">
                    <a:lumMod val="75000"/>
                  </a:schemeClr>
                </a:solidFill>
                <a:latin typeface="Arial" pitchFamily="34" charset="0"/>
                <a:ea typeface="ＭＳ Ｐゴシック" panose="020B0600070205080204" pitchFamily="34" charset="-128"/>
                <a:cs typeface="Arial" pitchFamily="34" charset="0"/>
              </a:rPr>
              <a:t>farklı teknikler </a:t>
            </a:r>
            <a:r>
              <a:rPr lang="tr-TR" altLang="tr-TR" sz="2400" b="1" dirty="0">
                <a:solidFill>
                  <a:schemeClr val="accent4">
                    <a:lumMod val="50000"/>
                  </a:schemeClr>
                </a:solidFill>
                <a:latin typeface="Arial" pitchFamily="34" charset="0"/>
                <a:ea typeface="ＭＳ Ｐゴシック" panose="020B0600070205080204" pitchFamily="34" charset="-128"/>
                <a:cs typeface="Arial" pitchFamily="34" charset="0"/>
              </a:rPr>
              <a:t>uygulanması gerekecektir.</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741872"/>
            <a:ext cx="11378242" cy="5572664"/>
          </a:xfrm>
        </p:spPr>
        <p:txBody>
          <a:bodyPr/>
          <a:lstStyle/>
          <a:p>
            <a:pPr>
              <a:lnSpc>
                <a:spcPct val="80000"/>
              </a:lnSpc>
            </a:pPr>
            <a:r>
              <a:rPr lang="tr-TR" altLang="tr-TR" sz="2800" b="1" dirty="0">
                <a:solidFill>
                  <a:schemeClr val="accent2"/>
                </a:solidFill>
                <a:ea typeface="ＭＳ Ｐゴシック" panose="020B0600070205080204" pitchFamily="34" charset="-128"/>
              </a:rPr>
              <a:t>Problem davranışların azaltılmasında kullanılan yöntemler:</a:t>
            </a:r>
          </a:p>
          <a:p>
            <a:pPr>
              <a:lnSpc>
                <a:spcPct val="80000"/>
              </a:lnSpc>
            </a:pPr>
            <a:endParaRPr lang="tr-TR" altLang="tr-TR" sz="2800" b="1" dirty="0">
              <a:solidFill>
                <a:schemeClr val="accent2"/>
              </a:solidFill>
              <a:ea typeface="ＭＳ Ｐゴシック" panose="020B0600070205080204" pitchFamily="34" charset="-128"/>
            </a:endParaRPr>
          </a:p>
          <a:p>
            <a:pPr lvl="1">
              <a:lnSpc>
                <a:spcPct val="60000"/>
              </a:lnSpc>
              <a:buNone/>
            </a:pPr>
            <a:r>
              <a:rPr lang="tr-TR" altLang="tr-TR" sz="2800" b="1" i="1" dirty="0">
                <a:solidFill>
                  <a:schemeClr val="accent1">
                    <a:lumMod val="50000"/>
                  </a:schemeClr>
                </a:solidFill>
                <a:ea typeface="ＭＳ Ｐゴシック" panose="020B0600070205080204" pitchFamily="34" charset="-128"/>
              </a:rPr>
              <a:t>3.a.</a:t>
            </a:r>
            <a:r>
              <a:rPr lang="tr-TR" altLang="tr-TR" sz="2800" b="1" dirty="0">
                <a:solidFill>
                  <a:schemeClr val="accent1">
                    <a:lumMod val="50000"/>
                  </a:schemeClr>
                </a:solidFill>
                <a:ea typeface="ＭＳ Ｐゴシック" panose="020B0600070205080204" pitchFamily="34" charset="-128"/>
              </a:rPr>
              <a:t> Problem davranışı ödüllendirme yoluyla azaltma</a:t>
            </a:r>
          </a:p>
          <a:p>
            <a:pPr lvl="1">
              <a:lnSpc>
                <a:spcPct val="60000"/>
              </a:lnSpc>
              <a:buNone/>
            </a:pPr>
            <a:r>
              <a:rPr lang="tr-TR" altLang="tr-TR" sz="2800" b="1" dirty="0">
                <a:solidFill>
                  <a:schemeClr val="accent1">
                    <a:lumMod val="50000"/>
                  </a:schemeClr>
                </a:solidFill>
                <a:ea typeface="ＭＳ Ｐゴシック" panose="020B0600070205080204" pitchFamily="34" charset="-128"/>
              </a:rPr>
              <a:t>	</a:t>
            </a:r>
            <a:r>
              <a:rPr lang="tr-TR" altLang="tr-TR" sz="2800" dirty="0">
                <a:solidFill>
                  <a:schemeClr val="accent1">
                    <a:lumMod val="50000"/>
                  </a:schemeClr>
                </a:solidFill>
                <a:ea typeface="ＭＳ Ｐゴシック" panose="020B0600070205080204" pitchFamily="34" charset="-128"/>
              </a:rPr>
              <a:t>Azalan davranışı ödüllendirme</a:t>
            </a:r>
          </a:p>
          <a:p>
            <a:pPr lvl="1">
              <a:lnSpc>
                <a:spcPct val="60000"/>
              </a:lnSpc>
              <a:buNone/>
            </a:pPr>
            <a:r>
              <a:rPr lang="tr-TR" altLang="tr-TR" sz="2800" dirty="0">
                <a:solidFill>
                  <a:schemeClr val="accent1">
                    <a:lumMod val="50000"/>
                  </a:schemeClr>
                </a:solidFill>
                <a:ea typeface="ＭＳ Ｐゴシック" panose="020B0600070205080204" pitchFamily="34" charset="-128"/>
              </a:rPr>
              <a:t>	Alternatif/uyuşmayan davranışı ödüllendirme</a:t>
            </a:r>
          </a:p>
          <a:p>
            <a:pPr lvl="1">
              <a:lnSpc>
                <a:spcPct val="60000"/>
              </a:lnSpc>
              <a:buNone/>
            </a:pPr>
            <a:endParaRPr lang="tr-TR" altLang="tr-TR" sz="2800" b="1" dirty="0">
              <a:solidFill>
                <a:schemeClr val="accent1">
                  <a:lumMod val="50000"/>
                </a:schemeClr>
              </a:solidFill>
              <a:ea typeface="ＭＳ Ｐゴシック" panose="020B0600070205080204" pitchFamily="34" charset="-128"/>
            </a:endParaRPr>
          </a:p>
          <a:p>
            <a:pPr lvl="1">
              <a:lnSpc>
                <a:spcPct val="60000"/>
              </a:lnSpc>
              <a:buNone/>
            </a:pPr>
            <a:r>
              <a:rPr lang="tr-TR" altLang="tr-TR" sz="2800" b="1" i="1" dirty="0">
                <a:solidFill>
                  <a:schemeClr val="accent1">
                    <a:lumMod val="50000"/>
                  </a:schemeClr>
                </a:solidFill>
                <a:ea typeface="ＭＳ Ｐゴシック" panose="020B0600070205080204" pitchFamily="34" charset="-128"/>
              </a:rPr>
              <a:t>3.b.</a:t>
            </a:r>
            <a:r>
              <a:rPr lang="tr-TR" altLang="tr-TR" sz="2800" b="1" dirty="0">
                <a:solidFill>
                  <a:schemeClr val="accent1">
                    <a:lumMod val="50000"/>
                  </a:schemeClr>
                </a:solidFill>
                <a:ea typeface="ＭＳ Ｐゴシック" panose="020B0600070205080204" pitchFamily="34" charset="-128"/>
              </a:rPr>
              <a:t> Problem davranışı görmezden gelme</a:t>
            </a:r>
          </a:p>
          <a:p>
            <a:pPr lvl="1">
              <a:lnSpc>
                <a:spcPct val="60000"/>
              </a:lnSpc>
              <a:buNone/>
            </a:pPr>
            <a:endParaRPr lang="tr-TR" altLang="tr-TR" sz="2800" b="1" dirty="0">
              <a:solidFill>
                <a:schemeClr val="accent1">
                  <a:lumMod val="50000"/>
                </a:schemeClr>
              </a:solidFill>
              <a:ea typeface="ＭＳ Ｐゴシック" panose="020B0600070205080204" pitchFamily="34" charset="-128"/>
            </a:endParaRPr>
          </a:p>
          <a:p>
            <a:pPr lvl="1">
              <a:lnSpc>
                <a:spcPct val="60000"/>
              </a:lnSpc>
              <a:buNone/>
            </a:pPr>
            <a:r>
              <a:rPr lang="tr-TR" altLang="tr-TR" sz="2800" b="1" i="1" dirty="0">
                <a:solidFill>
                  <a:schemeClr val="accent1">
                    <a:lumMod val="50000"/>
                  </a:schemeClr>
                </a:solidFill>
                <a:ea typeface="ＭＳ Ｐゴシック" panose="020B0600070205080204" pitchFamily="34" charset="-128"/>
              </a:rPr>
              <a:t>3.c.</a:t>
            </a:r>
            <a:r>
              <a:rPr lang="tr-TR" altLang="tr-TR" sz="2800" b="1" dirty="0">
                <a:solidFill>
                  <a:schemeClr val="accent1">
                    <a:lumMod val="50000"/>
                  </a:schemeClr>
                </a:solidFill>
                <a:ea typeface="ＭＳ Ｐゴシック" panose="020B0600070205080204" pitchFamily="34" charset="-128"/>
              </a:rPr>
              <a:t> Simgesel ödül kullanma</a:t>
            </a:r>
          </a:p>
          <a:p>
            <a:pPr lvl="1">
              <a:lnSpc>
                <a:spcPct val="60000"/>
              </a:lnSpc>
              <a:buNone/>
            </a:pPr>
            <a:endParaRPr lang="tr-TR" altLang="tr-TR" sz="2800" b="1" dirty="0">
              <a:solidFill>
                <a:schemeClr val="accent1">
                  <a:lumMod val="50000"/>
                </a:schemeClr>
              </a:solidFill>
              <a:ea typeface="ＭＳ Ｐゴシック" panose="020B0600070205080204" pitchFamily="34" charset="-128"/>
            </a:endParaRPr>
          </a:p>
          <a:p>
            <a:pPr lvl="1">
              <a:lnSpc>
                <a:spcPct val="60000"/>
              </a:lnSpc>
              <a:buNone/>
            </a:pPr>
            <a:r>
              <a:rPr lang="tr-TR" altLang="tr-TR" sz="2800" b="1" i="1" dirty="0">
                <a:solidFill>
                  <a:schemeClr val="accent1">
                    <a:lumMod val="50000"/>
                  </a:schemeClr>
                </a:solidFill>
                <a:ea typeface="ＭＳ Ｐゴシック" panose="020B0600070205080204" pitchFamily="34" charset="-128"/>
              </a:rPr>
              <a:t>3.d.</a:t>
            </a:r>
            <a:r>
              <a:rPr lang="tr-TR" altLang="tr-TR" sz="2800" b="1" dirty="0">
                <a:solidFill>
                  <a:schemeClr val="accent1">
                    <a:lumMod val="50000"/>
                  </a:schemeClr>
                </a:solidFill>
                <a:ea typeface="ＭＳ Ｐゴシック" panose="020B0600070205080204" pitchFamily="34" charset="-128"/>
              </a:rPr>
              <a:t> Kontrat yapma</a:t>
            </a:r>
          </a:p>
          <a:p>
            <a:pPr lvl="1">
              <a:lnSpc>
                <a:spcPct val="60000"/>
              </a:lnSpc>
              <a:buNone/>
            </a:pPr>
            <a:endParaRPr lang="tr-TR" altLang="tr-TR" sz="2800" b="1" dirty="0">
              <a:solidFill>
                <a:schemeClr val="accent1">
                  <a:lumMod val="50000"/>
                </a:schemeClr>
              </a:solidFill>
              <a:ea typeface="ＭＳ Ｐゴシック" panose="020B0600070205080204" pitchFamily="34" charset="-128"/>
            </a:endParaRPr>
          </a:p>
          <a:p>
            <a:pPr lvl="1">
              <a:lnSpc>
                <a:spcPct val="60000"/>
              </a:lnSpc>
              <a:buNone/>
            </a:pPr>
            <a:r>
              <a:rPr lang="tr-TR" altLang="tr-TR" sz="2800" b="1" i="1" dirty="0">
                <a:solidFill>
                  <a:schemeClr val="accent1">
                    <a:lumMod val="50000"/>
                  </a:schemeClr>
                </a:solidFill>
                <a:ea typeface="ＭＳ Ｐゴシック" panose="020B0600070205080204" pitchFamily="34" charset="-128"/>
              </a:rPr>
              <a:t>3.e.</a:t>
            </a:r>
            <a:r>
              <a:rPr lang="tr-TR" altLang="tr-TR" sz="2800" b="1" dirty="0">
                <a:solidFill>
                  <a:schemeClr val="accent1">
                    <a:lumMod val="50000"/>
                  </a:schemeClr>
                </a:solidFill>
                <a:ea typeface="ＭＳ Ｐゴシック" panose="020B0600070205080204" pitchFamily="34" charset="-128"/>
              </a:rPr>
              <a:t> Çocuğun kendi davranışlarını kontrol etmesi</a:t>
            </a:r>
          </a:p>
          <a:p>
            <a:pPr lvl="1">
              <a:lnSpc>
                <a:spcPct val="60000"/>
              </a:lnSpc>
              <a:buNone/>
            </a:pPr>
            <a:endParaRPr lang="tr-TR" altLang="tr-TR" sz="2800" b="1" dirty="0">
              <a:solidFill>
                <a:schemeClr val="accent1">
                  <a:lumMod val="50000"/>
                </a:schemeClr>
              </a:solidFill>
              <a:ea typeface="ＭＳ Ｐゴシック" panose="020B0600070205080204" pitchFamily="34" charset="-128"/>
            </a:endParaRPr>
          </a:p>
          <a:p>
            <a:pPr lvl="1">
              <a:lnSpc>
                <a:spcPct val="60000"/>
              </a:lnSpc>
              <a:buNone/>
            </a:pPr>
            <a:r>
              <a:rPr lang="tr-TR" altLang="tr-TR" sz="2800" b="1" i="1" dirty="0">
                <a:solidFill>
                  <a:schemeClr val="accent1">
                    <a:lumMod val="50000"/>
                  </a:schemeClr>
                </a:solidFill>
                <a:ea typeface="ＭＳ Ｐゴシック" panose="020B0600070205080204" pitchFamily="34" charset="-128"/>
              </a:rPr>
              <a:t>3.f.</a:t>
            </a:r>
            <a:r>
              <a:rPr lang="tr-TR" altLang="tr-TR" sz="2800" b="1" dirty="0">
                <a:solidFill>
                  <a:schemeClr val="accent1">
                    <a:lumMod val="50000"/>
                  </a:schemeClr>
                </a:solidFill>
                <a:ea typeface="ＭＳ Ｐゴシック" panose="020B0600070205080204" pitchFamily="34" charset="-128"/>
              </a:rPr>
              <a:t> Bedel ödeme</a:t>
            </a:r>
          </a:p>
          <a:p>
            <a:pPr lvl="1">
              <a:lnSpc>
                <a:spcPct val="60000"/>
              </a:lnSpc>
              <a:buNone/>
            </a:pPr>
            <a:endParaRPr lang="tr-TR" altLang="tr-TR" sz="2800" b="1" dirty="0">
              <a:solidFill>
                <a:schemeClr val="accent1">
                  <a:lumMod val="50000"/>
                </a:schemeClr>
              </a:solidFill>
              <a:ea typeface="ＭＳ Ｐゴシック" panose="020B0600070205080204" pitchFamily="34" charset="-128"/>
            </a:endParaRPr>
          </a:p>
          <a:p>
            <a:pPr lvl="1">
              <a:lnSpc>
                <a:spcPct val="60000"/>
              </a:lnSpc>
              <a:buNone/>
            </a:pPr>
            <a:r>
              <a:rPr lang="tr-TR" altLang="tr-TR" sz="2800" b="1" i="1" dirty="0">
                <a:solidFill>
                  <a:schemeClr val="accent1">
                    <a:lumMod val="50000"/>
                  </a:schemeClr>
                </a:solidFill>
                <a:ea typeface="ＭＳ Ｐゴシック" panose="020B0600070205080204" pitchFamily="34" charset="-128"/>
              </a:rPr>
              <a:t>3.g.</a:t>
            </a:r>
            <a:r>
              <a:rPr lang="tr-TR" altLang="tr-TR" sz="2800" b="1" dirty="0">
                <a:solidFill>
                  <a:schemeClr val="accent1">
                    <a:lumMod val="50000"/>
                  </a:schemeClr>
                </a:solidFill>
                <a:ea typeface="ＭＳ Ｐゴシック" panose="020B0600070205080204" pitchFamily="34" charset="-128"/>
              </a:rPr>
              <a:t> Mola/ortam dışı bırakma</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buNone/>
            </a:pPr>
            <a:r>
              <a:rPr lang="tr-TR" sz="3200" b="1" dirty="0" smtClean="0">
                <a:solidFill>
                  <a:schemeClr val="accent2">
                    <a:lumMod val="75000"/>
                  </a:schemeClr>
                </a:solidFill>
                <a:latin typeface="Arial" pitchFamily="34" charset="0"/>
                <a:cs typeface="Arial" pitchFamily="34" charset="0"/>
              </a:rPr>
              <a:t>Davranış problemleri;</a:t>
            </a:r>
          </a:p>
          <a:p>
            <a:pPr>
              <a:buNone/>
            </a:pPr>
            <a:endParaRPr lang="tr-TR" sz="3200" b="1" dirty="0" smtClean="0">
              <a:solidFill>
                <a:schemeClr val="accent2">
                  <a:lumMod val="75000"/>
                </a:schemeClr>
              </a:solidFill>
              <a:latin typeface="Arial" pitchFamily="34" charset="0"/>
              <a:cs typeface="Arial" pitchFamily="34" charset="0"/>
            </a:endParaRPr>
          </a:p>
          <a:p>
            <a:pPr>
              <a:buFont typeface="Wingdings" pitchFamily="2" charset="2"/>
              <a:buChar char="q"/>
            </a:pPr>
            <a:r>
              <a:rPr lang="tr-TR" sz="3200" b="1" dirty="0" smtClean="0">
                <a:solidFill>
                  <a:schemeClr val="accent1">
                    <a:lumMod val="50000"/>
                  </a:schemeClr>
                </a:solidFill>
                <a:latin typeface="Arial" pitchFamily="34" charset="0"/>
                <a:cs typeface="Arial" pitchFamily="34" charset="0"/>
              </a:rPr>
              <a:t>Çocuğun var olan becerilerini kullanmasını engeller.</a:t>
            </a:r>
          </a:p>
          <a:p>
            <a:pPr>
              <a:buFont typeface="Wingdings" pitchFamily="2" charset="2"/>
              <a:buChar char="q"/>
            </a:pPr>
            <a:r>
              <a:rPr lang="tr-TR" sz="3200" b="1" dirty="0" smtClean="0">
                <a:solidFill>
                  <a:schemeClr val="accent1">
                    <a:lumMod val="50000"/>
                  </a:schemeClr>
                </a:solidFill>
                <a:latin typeface="Arial" pitchFamily="34" charset="0"/>
                <a:cs typeface="Arial" pitchFamily="34" charset="0"/>
              </a:rPr>
              <a:t>Yeni beceriler kazanmasını engeller.</a:t>
            </a:r>
          </a:p>
          <a:p>
            <a:pPr>
              <a:buFont typeface="Wingdings" pitchFamily="2" charset="2"/>
              <a:buChar char="q"/>
            </a:pPr>
            <a:r>
              <a:rPr lang="tr-TR" sz="3200" b="1" dirty="0" smtClean="0">
                <a:solidFill>
                  <a:schemeClr val="accent1">
                    <a:lumMod val="50000"/>
                  </a:schemeClr>
                </a:solidFill>
                <a:latin typeface="Arial" pitchFamily="34" charset="0"/>
                <a:cs typeface="Arial" pitchFamily="34" charset="0"/>
              </a:rPr>
              <a:t>Var olan becerilerin tekrarlanmasını engelleyerek sahip olduğu becerileri kaybetmesine sebep olur.</a:t>
            </a:r>
            <a:endParaRPr lang="tr-TR" sz="3200" b="1" dirty="0">
              <a:solidFill>
                <a:schemeClr val="accent1">
                  <a:lumMod val="50000"/>
                </a:schemeClr>
              </a:solidFill>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500332" y="1431985"/>
            <a:ext cx="10567359" cy="5165665"/>
          </a:xfrm>
        </p:spPr>
        <p:txBody>
          <a:bodyPr>
            <a:normAutofit/>
          </a:bodyPr>
          <a:lstStyle/>
          <a:p>
            <a:pPr eaLnBrk="1" hangingPunct="1"/>
            <a:r>
              <a:rPr lang="tr-TR" altLang="tr-TR" sz="2400" b="1" dirty="0">
                <a:solidFill>
                  <a:schemeClr val="accent4">
                    <a:lumMod val="75000"/>
                  </a:schemeClr>
                </a:solidFill>
                <a:latin typeface="Arial" pitchFamily="34" charset="0"/>
                <a:ea typeface="ＭＳ Ｐゴシック" panose="020B0600070205080204" pitchFamily="34" charset="-128"/>
                <a:cs typeface="Arial" pitchFamily="34" charset="0"/>
              </a:rPr>
              <a:t>Uygun olmayan problem davranışa </a:t>
            </a:r>
            <a:r>
              <a:rPr lang="tr-TR" altLang="tr-TR" sz="2400" b="1" dirty="0">
                <a:solidFill>
                  <a:schemeClr val="accent1">
                    <a:lumMod val="75000"/>
                  </a:schemeClr>
                </a:solidFill>
                <a:latin typeface="Arial" pitchFamily="34" charset="0"/>
                <a:ea typeface="ＭＳ Ｐゴシック" panose="020B0600070205080204" pitchFamily="34" charset="-128"/>
                <a:cs typeface="Arial" pitchFamily="34" charset="0"/>
              </a:rPr>
              <a:t>alternatif olacak istendik davranışların ödüllendirme yoluyla artırılması</a:t>
            </a:r>
            <a:r>
              <a:rPr lang="tr-TR" altLang="tr-TR" sz="2400" dirty="0">
                <a:solidFill>
                  <a:schemeClr val="accent1">
                    <a:lumMod val="75000"/>
                  </a:schemeClr>
                </a:solidFill>
                <a:latin typeface="Arial" pitchFamily="34" charset="0"/>
                <a:ea typeface="ＭＳ Ｐゴシック" panose="020B0600070205080204" pitchFamily="34" charset="-128"/>
                <a:cs typeface="Arial" pitchFamily="34" charset="0"/>
              </a:rPr>
              <a:t> </a:t>
            </a:r>
            <a:r>
              <a:rPr lang="tr-TR" altLang="tr-TR" sz="2400" b="1" dirty="0">
                <a:solidFill>
                  <a:schemeClr val="accent4">
                    <a:lumMod val="75000"/>
                  </a:schemeClr>
                </a:solidFill>
                <a:latin typeface="Arial" pitchFamily="34" charset="0"/>
                <a:ea typeface="ＭＳ Ｐゴシック" panose="020B0600070205080204" pitchFamily="34" charset="-128"/>
                <a:cs typeface="Arial" pitchFamily="34" charset="0"/>
              </a:rPr>
              <a:t>olarak tanımlanabilir. </a:t>
            </a:r>
          </a:p>
          <a:p>
            <a:pPr eaLnBrk="1" hangingPunct="1"/>
            <a:endParaRPr lang="tr-TR" altLang="tr-TR" sz="2400" b="1" dirty="0">
              <a:solidFill>
                <a:schemeClr val="accent4">
                  <a:lumMod val="75000"/>
                </a:schemeClr>
              </a:solidFill>
              <a:latin typeface="Arial" pitchFamily="34" charset="0"/>
              <a:ea typeface="ＭＳ Ｐゴシック" panose="020B0600070205080204" pitchFamily="34" charset="-128"/>
              <a:cs typeface="Arial" pitchFamily="34" charset="0"/>
            </a:endParaRPr>
          </a:p>
          <a:p>
            <a:pPr eaLnBrk="1" hangingPunct="1"/>
            <a:r>
              <a:rPr lang="tr-TR" altLang="tr-TR" sz="2400" dirty="0">
                <a:solidFill>
                  <a:schemeClr val="accent4">
                    <a:lumMod val="75000"/>
                  </a:schemeClr>
                </a:solidFill>
                <a:latin typeface="Arial" pitchFamily="34" charset="0"/>
                <a:ea typeface="ＭＳ Ｐゴシック" panose="020B0600070205080204" pitchFamily="34" charset="-128"/>
                <a:cs typeface="Arial" pitchFamily="34" charset="0"/>
              </a:rPr>
              <a:t>Bu yöntemde öğretmen çalışır. </a:t>
            </a:r>
            <a:r>
              <a:rPr lang="tr-TR" altLang="tr-TR" sz="2400" b="1" dirty="0">
                <a:solidFill>
                  <a:schemeClr val="accent4">
                    <a:lumMod val="75000"/>
                  </a:schemeClr>
                </a:solidFill>
                <a:latin typeface="Arial" pitchFamily="34" charset="0"/>
                <a:ea typeface="ＭＳ Ｐゴシック" panose="020B0600070205080204" pitchFamily="34" charset="-128"/>
                <a:cs typeface="Arial" pitchFamily="34" charset="0"/>
              </a:rPr>
              <a:t>Problem davranışla aynı anda çıkması mümkün olmayan, problem davranışla aynı amaca hizmet edecek olumlu davranışları artırmaya çalışılır.</a:t>
            </a:r>
            <a:endParaRPr lang="tr-TR" altLang="tr-TR" sz="2400" dirty="0">
              <a:solidFill>
                <a:schemeClr val="accent4">
                  <a:lumMod val="75000"/>
                </a:schemeClr>
              </a:solidFill>
              <a:latin typeface="Arial" pitchFamily="34" charset="0"/>
              <a:ea typeface="ＭＳ Ｐゴシック" panose="020B0600070205080204" pitchFamily="34" charset="-128"/>
              <a:cs typeface="Arial" pitchFamily="34" charset="0"/>
            </a:endParaRPr>
          </a:p>
        </p:txBody>
      </p:sp>
      <p:sp>
        <p:nvSpPr>
          <p:cNvPr id="26628" name="6 Slayt Numarası Yer Tutucusu"/>
          <p:cNvSpPr>
            <a:spLocks noGrp="1"/>
          </p:cNvSpPr>
          <p:nvPr>
            <p:ph type="sldNum" sz="quarter" idx="1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9BBDF818-E0AF-44D6-9E51-0D8762CABD85}" type="slidenum">
              <a:rPr kumimoji="0" lang="tr-TR" altLang="tr-TR">
                <a:solidFill>
                  <a:schemeClr val="tx2"/>
                </a:solidFill>
              </a:rPr>
              <a:pPr eaLnBrk="1" hangingPunct="1"/>
              <a:t>30</a:t>
            </a:fld>
            <a:endParaRPr kumimoji="0" lang="tr-TR" altLang="tr-TR">
              <a:solidFill>
                <a:schemeClr val="tx2"/>
              </a:solidFill>
            </a:endParaRPr>
          </a:p>
        </p:txBody>
      </p:sp>
      <p:sp>
        <p:nvSpPr>
          <p:cNvPr id="26626" name="Rectangle 2"/>
          <p:cNvSpPr>
            <a:spLocks noGrp="1" noChangeArrowheads="1"/>
          </p:cNvSpPr>
          <p:nvPr>
            <p:ph type="title"/>
          </p:nvPr>
        </p:nvSpPr>
        <p:spPr>
          <a:xfrm>
            <a:off x="431320" y="284673"/>
            <a:ext cx="10826151" cy="750497"/>
          </a:xfrm>
        </p:spPr>
        <p:txBody>
          <a:bodyPr>
            <a:normAutofit fontScale="90000"/>
          </a:bodyPr>
          <a:lstStyle/>
          <a:p>
            <a:pPr algn="ctr" eaLnBrk="1" hangingPunct="1"/>
            <a:r>
              <a:rPr lang="tr-TR" altLang="tr-TR" sz="3200" b="1" dirty="0">
                <a:solidFill>
                  <a:srgbClr val="C00000"/>
                </a:solidFill>
                <a:latin typeface="Arial Black" pitchFamily="34" charset="0"/>
                <a:ea typeface="ＭＳ Ｐゴシック" panose="020B0600070205080204" pitchFamily="34" charset="-128"/>
              </a:rPr>
              <a:t>3.a. Problem Davranışı Ödüllendirme  Yoluyla  Azaltma</a:t>
            </a:r>
          </a:p>
        </p:txBody>
      </p:sp>
    </p:spTree>
    <p:extLst>
      <p:ext uri="{BB962C8B-B14F-4D97-AF65-F5344CB8AC3E}">
        <p14:creationId xmlns:p14="http://schemas.microsoft.com/office/powerpoint/2010/main" xmlns="" val="37671288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431321"/>
            <a:ext cx="11844068" cy="5664679"/>
          </a:xfrm>
        </p:spPr>
        <p:txBody>
          <a:bodyPr>
            <a:normAutofit/>
          </a:bodyPr>
          <a:lstStyle/>
          <a:p>
            <a:endParaRPr lang="tr-TR" altLang="tr-TR" sz="2400" b="1" dirty="0">
              <a:solidFill>
                <a:schemeClr val="accent5">
                  <a:lumMod val="75000"/>
                </a:schemeClr>
              </a:solidFill>
              <a:ea typeface="ＭＳ Ｐゴシック" panose="020B0600070205080204" pitchFamily="34" charset="-128"/>
            </a:endParaRPr>
          </a:p>
          <a:p>
            <a:r>
              <a:rPr lang="tr-TR" altLang="tr-TR" sz="2400" b="1" dirty="0">
                <a:solidFill>
                  <a:schemeClr val="accent5">
                    <a:lumMod val="75000"/>
                  </a:schemeClr>
                </a:solidFill>
                <a:ea typeface="ＭＳ Ｐゴシック" panose="020B0600070205080204" pitchFamily="34" charset="-128"/>
              </a:rPr>
              <a:t>Yöntem iki şekilde uygulanabilmektedir. Bunlar:</a:t>
            </a:r>
          </a:p>
          <a:p>
            <a:endParaRPr lang="tr-TR" altLang="tr-TR" sz="2400" dirty="0">
              <a:solidFill>
                <a:schemeClr val="tx2"/>
              </a:solidFill>
              <a:ea typeface="ＭＳ Ｐゴシック" panose="020B0600070205080204" pitchFamily="34" charset="-128"/>
            </a:endParaRPr>
          </a:p>
          <a:p>
            <a:pPr marL="822960" lvl="1" indent="-457200">
              <a:buAutoNum type="arabicPeriod"/>
            </a:pPr>
            <a:r>
              <a:rPr lang="tr-TR" altLang="tr-TR" b="1" dirty="0">
                <a:solidFill>
                  <a:schemeClr val="accent1">
                    <a:lumMod val="50000"/>
                  </a:schemeClr>
                </a:solidFill>
                <a:ea typeface="ＭＳ Ｐゴシック" panose="020B0600070205080204" pitchFamily="34" charset="-128"/>
              </a:rPr>
              <a:t>Azalan davranışı ödüllendirme: </a:t>
            </a:r>
          </a:p>
          <a:p>
            <a:pPr marL="822960" lvl="1" indent="-457200">
              <a:buNone/>
            </a:pPr>
            <a:r>
              <a:rPr lang="tr-TR" altLang="tr-TR" b="1" dirty="0">
                <a:solidFill>
                  <a:schemeClr val="accent3">
                    <a:lumMod val="75000"/>
                  </a:schemeClr>
                </a:solidFill>
                <a:latin typeface="Arial" pitchFamily="34" charset="0"/>
                <a:ea typeface="ＭＳ Ｐゴシック" panose="020B0600070205080204" pitchFamily="34" charset="-128"/>
                <a:cs typeface="Arial" pitchFamily="34" charset="0"/>
              </a:rPr>
              <a:t>      Seyrek çıktığında uygun, istendik, işlevsel olan ancak fazla sergilendiğinde öğrenme ortamını olumsuz etkileyen davranışlar </a:t>
            </a:r>
            <a:r>
              <a:rPr lang="tr-TR" altLang="tr-TR" dirty="0">
                <a:solidFill>
                  <a:schemeClr val="accent3">
                    <a:lumMod val="75000"/>
                  </a:schemeClr>
                </a:solidFill>
                <a:latin typeface="Arial" pitchFamily="34" charset="0"/>
                <a:ea typeface="ＭＳ Ｐゴシック" panose="020B0600070205080204" pitchFamily="34" charset="-128"/>
                <a:cs typeface="Arial" pitchFamily="34" charset="0"/>
              </a:rPr>
              <a:t>için kullanılan bir tekniktir.</a:t>
            </a:r>
          </a:p>
          <a:p>
            <a:pPr marL="822960" lvl="1" indent="-457200">
              <a:buNone/>
            </a:pPr>
            <a:r>
              <a:rPr lang="tr-TR" altLang="tr-TR" dirty="0">
                <a:solidFill>
                  <a:schemeClr val="accent3">
                    <a:lumMod val="75000"/>
                  </a:schemeClr>
                </a:solidFill>
                <a:latin typeface="Arial" pitchFamily="34" charset="0"/>
                <a:ea typeface="ＭＳ Ｐゴシック" panose="020B0600070205080204" pitchFamily="34" charset="-128"/>
                <a:cs typeface="Arial" pitchFamily="34" charset="0"/>
              </a:rPr>
              <a:t>    </a:t>
            </a:r>
            <a:r>
              <a:rPr lang="tr-TR" altLang="tr-TR" b="1" dirty="0">
                <a:solidFill>
                  <a:schemeClr val="accent3">
                    <a:lumMod val="75000"/>
                  </a:schemeClr>
                </a:solidFill>
                <a:latin typeface="Arial" pitchFamily="34" charset="0"/>
                <a:ea typeface="ＭＳ Ｐゴシック" panose="020B0600070205080204" pitchFamily="34" charset="-128"/>
                <a:cs typeface="Arial" pitchFamily="34" charset="0"/>
              </a:rPr>
              <a:t>Amaç fazla sayıda ortaya çıkan davranışın sayısının/sıklığının</a:t>
            </a:r>
          </a:p>
          <a:p>
            <a:pPr marL="822960" lvl="1" indent="-457200">
              <a:buNone/>
            </a:pPr>
            <a:r>
              <a:rPr lang="tr-TR" altLang="tr-TR" b="1" dirty="0">
                <a:solidFill>
                  <a:schemeClr val="accent3">
                    <a:lumMod val="75000"/>
                  </a:schemeClr>
                </a:solidFill>
                <a:latin typeface="Arial" pitchFamily="34" charset="0"/>
                <a:ea typeface="ＭＳ Ｐゴシック" panose="020B0600070205080204" pitchFamily="34" charset="-128"/>
                <a:cs typeface="Arial" pitchFamily="34" charset="0"/>
              </a:rPr>
              <a:t>    azaltılmasıdır.</a:t>
            </a:r>
            <a:r>
              <a:rPr lang="tr-TR" altLang="tr-TR" dirty="0">
                <a:solidFill>
                  <a:schemeClr val="accent3">
                    <a:lumMod val="75000"/>
                  </a:schemeClr>
                </a:solidFill>
                <a:latin typeface="Arial" pitchFamily="34" charset="0"/>
                <a:ea typeface="ＭＳ Ｐゴシック" panose="020B0600070205080204" pitchFamily="34" charset="-128"/>
                <a:cs typeface="Arial" pitchFamily="34" charset="0"/>
              </a:rPr>
              <a:t> Tuvalete gitmek için izin isteme, derste soru sorma,yerinden kalkma, öğretmene çalışmasını gösterme, vb. davranışlar.</a:t>
            </a:r>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552091"/>
            <a:ext cx="10972800" cy="5543909"/>
          </a:xfrm>
        </p:spPr>
        <p:txBody>
          <a:bodyPr/>
          <a:lstStyle/>
          <a:p>
            <a:pPr marL="274320" lvl="1">
              <a:spcBef>
                <a:spcPts val="600"/>
              </a:spcBef>
              <a:buClr>
                <a:schemeClr val="accent2"/>
              </a:buClr>
            </a:pPr>
            <a:r>
              <a:rPr lang="tr-TR" altLang="tr-TR" sz="2600" b="1" dirty="0">
                <a:solidFill>
                  <a:schemeClr val="accent2">
                    <a:lumMod val="75000"/>
                  </a:schemeClr>
                </a:solidFill>
                <a:latin typeface="Arial Black" panose="020B0A04020102020204" pitchFamily="34" charset="0"/>
                <a:ea typeface="ＭＳ Ｐゴシック" panose="020B0600070205080204" pitchFamily="34" charset="-128"/>
                <a:cs typeface="Arial" pitchFamily="34" charset="0"/>
              </a:rPr>
              <a:t>2. Alternatif ya da Uyuşmayan Davranışı Ödüllendirme: </a:t>
            </a:r>
          </a:p>
          <a:p>
            <a:pPr marL="274320" lvl="1">
              <a:spcBef>
                <a:spcPts val="600"/>
              </a:spcBef>
              <a:buClr>
                <a:schemeClr val="accent2"/>
              </a:buClr>
            </a:pPr>
            <a:endParaRPr lang="tr-TR" altLang="tr-TR" b="1" dirty="0">
              <a:solidFill>
                <a:schemeClr val="accent2">
                  <a:lumMod val="75000"/>
                </a:schemeClr>
              </a:solidFill>
              <a:latin typeface="Arial" pitchFamily="34" charset="0"/>
              <a:ea typeface="ＭＳ Ｐゴシック" panose="020B0600070205080204" pitchFamily="34" charset="-128"/>
              <a:cs typeface="Arial" pitchFamily="34" charset="0"/>
            </a:endParaRPr>
          </a:p>
          <a:p>
            <a:pPr marL="274320" lvl="1">
              <a:spcBef>
                <a:spcPts val="600"/>
              </a:spcBef>
              <a:buClr>
                <a:schemeClr val="accent2"/>
              </a:buClr>
              <a:buNone/>
            </a:pPr>
            <a:r>
              <a:rPr lang="tr-TR" altLang="tr-TR" b="1" dirty="0">
                <a:solidFill>
                  <a:schemeClr val="accent4">
                    <a:lumMod val="75000"/>
                  </a:schemeClr>
                </a:solidFill>
                <a:latin typeface="Arial" pitchFamily="34" charset="0"/>
                <a:ea typeface="ＭＳ Ｐゴシック" panose="020B0600070205080204" pitchFamily="34" charset="-128"/>
                <a:cs typeface="Arial" pitchFamily="34" charset="0"/>
              </a:rPr>
              <a:t>   Alternatif davranış, </a:t>
            </a:r>
            <a:r>
              <a:rPr lang="tr-TR" altLang="tr-TR" b="1" dirty="0">
                <a:solidFill>
                  <a:srgbClr val="FF0000"/>
                </a:solidFill>
                <a:latin typeface="Arial" pitchFamily="34" charset="0"/>
                <a:ea typeface="ＭＳ Ｐゴシック" panose="020B0600070205080204" pitchFamily="34" charset="-128"/>
                <a:cs typeface="Arial" pitchFamily="34" charset="0"/>
              </a:rPr>
              <a:t>problem davranışla aynı amaçla yapılan </a:t>
            </a:r>
            <a:r>
              <a:rPr lang="tr-TR" altLang="tr-TR" b="1" dirty="0">
                <a:solidFill>
                  <a:schemeClr val="accent4">
                    <a:lumMod val="75000"/>
                  </a:schemeClr>
                </a:solidFill>
                <a:latin typeface="Arial" pitchFamily="34" charset="0"/>
                <a:ea typeface="ＭＳ Ｐゴシック" panose="020B0600070205080204" pitchFamily="34" charset="-128"/>
                <a:cs typeface="Arial" pitchFamily="34" charset="0"/>
              </a:rPr>
              <a:t>davranış,</a:t>
            </a:r>
          </a:p>
          <a:p>
            <a:pPr marL="274320" lvl="1">
              <a:spcBef>
                <a:spcPts val="600"/>
              </a:spcBef>
              <a:buClr>
                <a:schemeClr val="accent2"/>
              </a:buClr>
              <a:buNone/>
            </a:pPr>
            <a:r>
              <a:rPr lang="tr-TR" altLang="tr-TR" b="1" dirty="0">
                <a:solidFill>
                  <a:schemeClr val="accent4">
                    <a:lumMod val="75000"/>
                  </a:schemeClr>
                </a:solidFill>
                <a:latin typeface="Arial" pitchFamily="34" charset="0"/>
                <a:ea typeface="ＭＳ Ｐゴシック" panose="020B0600070205080204" pitchFamily="34" charset="-128"/>
                <a:cs typeface="Arial" pitchFamily="34" charset="0"/>
              </a:rPr>
              <a:t>   uyuşmayan davranış ise, </a:t>
            </a:r>
            <a:r>
              <a:rPr lang="tr-TR" altLang="tr-TR" b="1" dirty="0">
                <a:solidFill>
                  <a:srgbClr val="FF0000"/>
                </a:solidFill>
                <a:latin typeface="Arial" pitchFamily="34" charset="0"/>
                <a:ea typeface="ＭＳ Ｐゴシック" panose="020B0600070205080204" pitchFamily="34" charset="-128"/>
                <a:cs typeface="Arial" pitchFamily="34" charset="0"/>
              </a:rPr>
              <a:t>problem davranışla aynı zamanda yapılması mümkün olmayan davranıştır</a:t>
            </a:r>
            <a:r>
              <a:rPr lang="tr-TR" altLang="tr-TR" b="1" dirty="0">
                <a:solidFill>
                  <a:schemeClr val="accent4">
                    <a:lumMod val="75000"/>
                  </a:schemeClr>
                </a:solidFill>
                <a:latin typeface="Arial" pitchFamily="34" charset="0"/>
                <a:ea typeface="ＭＳ Ｐゴシック" panose="020B0600070205080204" pitchFamily="34" charset="-128"/>
                <a:cs typeface="Arial" pitchFamily="34" charset="0"/>
              </a:rPr>
              <a:t>.</a:t>
            </a:r>
          </a:p>
          <a:p>
            <a:pPr marL="274320" lvl="1">
              <a:spcBef>
                <a:spcPts val="600"/>
              </a:spcBef>
              <a:buClr>
                <a:schemeClr val="accent2"/>
              </a:buClr>
              <a:buNone/>
            </a:pPr>
            <a:r>
              <a:rPr lang="tr-TR" altLang="tr-TR" b="1" dirty="0">
                <a:solidFill>
                  <a:schemeClr val="accent4">
                    <a:lumMod val="75000"/>
                  </a:schemeClr>
                </a:solidFill>
                <a:latin typeface="Arial" pitchFamily="34" charset="0"/>
                <a:ea typeface="ＭＳ Ｐゴシック" panose="020B0600070205080204" pitchFamily="34" charset="-128"/>
                <a:cs typeface="Arial" pitchFamily="34" charset="0"/>
              </a:rPr>
              <a:t>   Problem davranış yerine alternatif ya da uyuşmayan davranışlar üzerine odaklanılan bu yöntemde, öğretmen çocuğu alternatif ya da uyuşmayan davranışı sergilemesi için cesaretlendirir ve ödüllendirir. </a:t>
            </a:r>
          </a:p>
          <a:p>
            <a:pPr marL="274320" lvl="1">
              <a:spcBef>
                <a:spcPts val="600"/>
              </a:spcBef>
              <a:buClr>
                <a:schemeClr val="accent2"/>
              </a:buClr>
              <a:buNone/>
            </a:pPr>
            <a:r>
              <a:rPr lang="tr-TR" altLang="tr-TR" b="1" dirty="0">
                <a:solidFill>
                  <a:schemeClr val="accent4">
                    <a:lumMod val="75000"/>
                  </a:schemeClr>
                </a:solidFill>
                <a:latin typeface="Arial" pitchFamily="34" charset="0"/>
                <a:ea typeface="ＭＳ Ｐゴシック" panose="020B0600070205080204" pitchFamily="34" charset="-128"/>
                <a:cs typeface="Arial" pitchFamily="34" charset="0"/>
              </a:rPr>
              <a:t>   </a:t>
            </a:r>
          </a:p>
          <a:p>
            <a:pPr marL="274320" lvl="1">
              <a:spcBef>
                <a:spcPts val="600"/>
              </a:spcBef>
              <a:buClr>
                <a:schemeClr val="accent2"/>
              </a:buClr>
              <a:buNone/>
            </a:pPr>
            <a:r>
              <a:rPr lang="tr-TR" altLang="tr-TR" b="1" dirty="0">
                <a:solidFill>
                  <a:schemeClr val="accent3">
                    <a:lumMod val="75000"/>
                  </a:schemeClr>
                </a:solidFill>
                <a:latin typeface="Arial" pitchFamily="34" charset="0"/>
                <a:ea typeface="ＭＳ Ｐゴシック" panose="020B0600070205080204" pitchFamily="34" charset="-128"/>
                <a:cs typeface="Arial" pitchFamily="34" charset="0"/>
              </a:rPr>
              <a:t>   Her iki yönteminde ortak noktası olumlu/istendik/beklendik olan davranışları ödüllendirmektir.</a:t>
            </a:r>
          </a:p>
          <a:p>
            <a:endParaRPr lang="tr-TR" b="1" dirty="0">
              <a:solidFill>
                <a:schemeClr val="accent4">
                  <a:lumMod val="75000"/>
                </a:schemeClr>
              </a:solidFill>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46049" y="989423"/>
            <a:ext cx="11130295" cy="5406239"/>
          </a:xfrm>
        </p:spPr>
        <p:txBody>
          <a:bodyPr>
            <a:normAutofit/>
          </a:bodyPr>
          <a:lstStyle/>
          <a:p>
            <a:pPr eaLnBrk="1" hangingPunct="1">
              <a:lnSpc>
                <a:spcPct val="80000"/>
              </a:lnSpc>
            </a:pPr>
            <a:r>
              <a:rPr lang="tr-TR" altLang="tr-TR" sz="2500" b="1" dirty="0">
                <a:solidFill>
                  <a:srgbClr val="B21E8B"/>
                </a:solidFill>
                <a:ea typeface="ＭＳ Ｐゴシック" panose="020B0600070205080204" pitchFamily="34" charset="-128"/>
              </a:rPr>
              <a:t>Problem davranışın </a:t>
            </a:r>
            <a:r>
              <a:rPr lang="tr-TR" altLang="tr-TR" sz="2500" b="1" dirty="0">
                <a:solidFill>
                  <a:schemeClr val="accent1">
                    <a:lumMod val="75000"/>
                  </a:schemeClr>
                </a:solidFill>
                <a:ea typeface="ＭＳ Ｐゴシック" panose="020B0600070205080204" pitchFamily="34" charset="-128"/>
              </a:rPr>
              <a:t>ortaya çıkmasına ya da devam etmesine yol açan ödüllerin geri çekilmesi </a:t>
            </a:r>
            <a:r>
              <a:rPr lang="tr-TR" altLang="tr-TR" sz="2500" b="1" dirty="0">
                <a:solidFill>
                  <a:srgbClr val="B21E8B"/>
                </a:solidFill>
                <a:ea typeface="ＭＳ Ｐゴシック" panose="020B0600070205080204" pitchFamily="34" charset="-128"/>
              </a:rPr>
              <a:t>olarak tanımlanabilir. </a:t>
            </a:r>
          </a:p>
          <a:p>
            <a:pPr eaLnBrk="1" hangingPunct="1">
              <a:lnSpc>
                <a:spcPct val="80000"/>
              </a:lnSpc>
            </a:pPr>
            <a:endParaRPr lang="tr-TR" altLang="tr-TR" sz="2500" b="1" dirty="0">
              <a:solidFill>
                <a:srgbClr val="B21E8B"/>
              </a:solidFill>
              <a:ea typeface="ＭＳ Ｐゴシック" panose="020B0600070205080204" pitchFamily="34" charset="-128"/>
            </a:endParaRPr>
          </a:p>
          <a:p>
            <a:pPr eaLnBrk="1" hangingPunct="1">
              <a:lnSpc>
                <a:spcPct val="80000"/>
              </a:lnSpc>
            </a:pPr>
            <a:r>
              <a:rPr lang="tr-TR" altLang="tr-TR" sz="2500" b="1" dirty="0">
                <a:solidFill>
                  <a:srgbClr val="B21E8B"/>
                </a:solidFill>
                <a:ea typeface="ＭＳ Ｐゴシック" panose="020B0600070205080204" pitchFamily="34" charset="-128"/>
              </a:rPr>
              <a:t>Problem davranış ile </a:t>
            </a:r>
            <a:r>
              <a:rPr lang="tr-TR" altLang="tr-TR" sz="2500" b="1" dirty="0">
                <a:solidFill>
                  <a:schemeClr val="accent1">
                    <a:lumMod val="75000"/>
                  </a:schemeClr>
                </a:solidFill>
                <a:ea typeface="ＭＳ Ｐゴシック" panose="020B0600070205080204" pitchFamily="34" charset="-128"/>
              </a:rPr>
              <a:t>davranış sonucunda elde edilen ödülün ilişkisinin </a:t>
            </a:r>
            <a:r>
              <a:rPr lang="tr-TR" altLang="tr-TR" sz="2500" b="1" dirty="0">
                <a:solidFill>
                  <a:srgbClr val="B21E8B"/>
                </a:solidFill>
                <a:ea typeface="ＭＳ Ｐゴシック" panose="020B0600070205080204" pitchFamily="34" charset="-128"/>
              </a:rPr>
              <a:t>ortaya çıkarıldığı durumlarda kullanılır.</a:t>
            </a:r>
          </a:p>
          <a:p>
            <a:pPr eaLnBrk="1" hangingPunct="1">
              <a:lnSpc>
                <a:spcPct val="80000"/>
              </a:lnSpc>
            </a:pPr>
            <a:endParaRPr lang="tr-TR" altLang="tr-TR" sz="2500" b="1" dirty="0">
              <a:solidFill>
                <a:srgbClr val="B21E8B"/>
              </a:solidFill>
              <a:ea typeface="ＭＳ Ｐゴシック" panose="020B0600070205080204" pitchFamily="34" charset="-128"/>
            </a:endParaRPr>
          </a:p>
          <a:p>
            <a:pPr eaLnBrk="1" hangingPunct="1">
              <a:lnSpc>
                <a:spcPct val="80000"/>
              </a:lnSpc>
            </a:pPr>
            <a:r>
              <a:rPr lang="tr-TR" altLang="tr-TR" sz="2500" b="1" dirty="0">
                <a:solidFill>
                  <a:srgbClr val="B21E8B"/>
                </a:solidFill>
                <a:ea typeface="ＭＳ Ｐゴシック" panose="020B0600070205080204" pitchFamily="34" charset="-128"/>
              </a:rPr>
              <a:t>Davranışın amacı </a:t>
            </a:r>
            <a:r>
              <a:rPr lang="tr-TR" altLang="tr-TR" sz="2500" b="1" dirty="0">
                <a:solidFill>
                  <a:schemeClr val="accent1">
                    <a:lumMod val="75000"/>
                  </a:schemeClr>
                </a:solidFill>
                <a:ea typeface="ＭＳ Ｐゴシック" panose="020B0600070205080204" pitchFamily="34" charset="-128"/>
              </a:rPr>
              <a:t>sadece ve sadece dikkat çekmek ise </a:t>
            </a:r>
            <a:r>
              <a:rPr lang="tr-TR" altLang="tr-TR" sz="2500" b="1" dirty="0">
                <a:solidFill>
                  <a:srgbClr val="B21E8B"/>
                </a:solidFill>
                <a:ea typeface="ＭＳ Ｐゴシック" panose="020B0600070205080204" pitchFamily="34" charset="-128"/>
              </a:rPr>
              <a:t>bu yöntemi kullanmaya karar verilmelidir.</a:t>
            </a:r>
          </a:p>
          <a:p>
            <a:pPr eaLnBrk="1" hangingPunct="1">
              <a:lnSpc>
                <a:spcPct val="80000"/>
              </a:lnSpc>
            </a:pPr>
            <a:endParaRPr lang="tr-TR" altLang="tr-TR" sz="2500" b="1" dirty="0">
              <a:solidFill>
                <a:srgbClr val="B21E8B"/>
              </a:solidFill>
              <a:ea typeface="ＭＳ Ｐゴシック" panose="020B0600070205080204" pitchFamily="34" charset="-128"/>
            </a:endParaRPr>
          </a:p>
          <a:p>
            <a:pPr eaLnBrk="1" hangingPunct="1">
              <a:lnSpc>
                <a:spcPct val="80000"/>
              </a:lnSpc>
            </a:pPr>
            <a:r>
              <a:rPr lang="tr-TR" altLang="tr-TR" sz="2500" b="1" dirty="0">
                <a:solidFill>
                  <a:srgbClr val="B21E8B"/>
                </a:solidFill>
                <a:ea typeface="ＭＳ Ｐゴシック" panose="020B0600070205080204" pitchFamily="34" charset="-128"/>
              </a:rPr>
              <a:t>Çocuklar bazı davranışları dikkat çekmek için yapar. Bu yöntemde çocuk davranışı sergilediğinde, </a:t>
            </a:r>
            <a:r>
              <a:rPr lang="tr-TR" altLang="tr-TR" sz="2500" b="1" dirty="0">
                <a:solidFill>
                  <a:schemeClr val="accent1">
                    <a:lumMod val="75000"/>
                  </a:schemeClr>
                </a:solidFill>
                <a:ea typeface="ＭＳ Ｐゴシック" panose="020B0600070205080204" pitchFamily="34" charset="-128"/>
              </a:rPr>
              <a:t>davranışı yapmamasını söylemek yerine bu davranış görmezden</a:t>
            </a:r>
            <a:r>
              <a:rPr lang="tr-TR" altLang="tr-TR" sz="2500" b="1" dirty="0">
                <a:solidFill>
                  <a:srgbClr val="B21E8B"/>
                </a:solidFill>
                <a:ea typeface="ＭＳ Ｐゴシック" panose="020B0600070205080204" pitchFamily="34" charset="-128"/>
              </a:rPr>
              <a:t> gelinir.</a:t>
            </a:r>
          </a:p>
          <a:p>
            <a:pPr eaLnBrk="1" hangingPunct="1">
              <a:lnSpc>
                <a:spcPct val="80000"/>
              </a:lnSpc>
            </a:pPr>
            <a:endParaRPr lang="tr-TR" altLang="tr-TR" sz="2500" b="1" dirty="0">
              <a:solidFill>
                <a:srgbClr val="B21E8B"/>
              </a:solidFill>
              <a:ea typeface="ＭＳ Ｐゴシック" panose="020B0600070205080204" pitchFamily="34" charset="-128"/>
            </a:endParaRPr>
          </a:p>
          <a:p>
            <a:pPr eaLnBrk="1" hangingPunct="1">
              <a:lnSpc>
                <a:spcPct val="80000"/>
              </a:lnSpc>
            </a:pPr>
            <a:r>
              <a:rPr lang="tr-TR" altLang="tr-TR" sz="2500" b="1" dirty="0">
                <a:solidFill>
                  <a:srgbClr val="B21E8B"/>
                </a:solidFill>
                <a:ea typeface="ＭＳ Ｐゴシック" panose="020B0600070205080204" pitchFamily="34" charset="-128"/>
              </a:rPr>
              <a:t>Yöntemin uygulaması kolay gibi görünür, ancak </a:t>
            </a:r>
            <a:r>
              <a:rPr lang="tr-TR" altLang="tr-TR" sz="2500" b="1" dirty="0">
                <a:solidFill>
                  <a:schemeClr val="accent1">
                    <a:lumMod val="75000"/>
                  </a:schemeClr>
                </a:solidFill>
                <a:ea typeface="ＭＳ Ｐゴシック" panose="020B0600070205080204" pitchFamily="34" charset="-128"/>
              </a:rPr>
              <a:t>sabırlı olmayı </a:t>
            </a:r>
            <a:r>
              <a:rPr lang="tr-TR" altLang="tr-TR" sz="2500" b="1" dirty="0">
                <a:solidFill>
                  <a:srgbClr val="B21E8B"/>
                </a:solidFill>
                <a:ea typeface="ＭＳ Ｐゴシック" panose="020B0600070205080204" pitchFamily="34" charset="-128"/>
              </a:rPr>
              <a:t>gerektirir. </a:t>
            </a:r>
          </a:p>
          <a:p>
            <a:pPr eaLnBrk="1" hangingPunct="1">
              <a:lnSpc>
                <a:spcPct val="80000"/>
              </a:lnSpc>
            </a:pPr>
            <a:endParaRPr lang="tr-TR" altLang="tr-TR" sz="1900" dirty="0">
              <a:ea typeface="ＭＳ Ｐゴシック" panose="020B0600070205080204" pitchFamily="34" charset="-128"/>
            </a:endParaRPr>
          </a:p>
        </p:txBody>
      </p:sp>
      <p:sp>
        <p:nvSpPr>
          <p:cNvPr id="27652" name="6 Slayt Numarası Yer Tutucusu"/>
          <p:cNvSpPr>
            <a:spLocks noGrp="1"/>
          </p:cNvSpPr>
          <p:nvPr>
            <p:ph type="sldNum" sz="quarter" idx="1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9D7C793F-F55F-4E34-8A4C-3A2AC264177A}" type="slidenum">
              <a:rPr kumimoji="0" lang="tr-TR" altLang="tr-TR">
                <a:solidFill>
                  <a:schemeClr val="tx2"/>
                </a:solidFill>
              </a:rPr>
              <a:pPr eaLnBrk="1" hangingPunct="1"/>
              <a:t>33</a:t>
            </a:fld>
            <a:endParaRPr kumimoji="0" lang="tr-TR" altLang="tr-TR">
              <a:solidFill>
                <a:schemeClr val="tx2"/>
              </a:solidFill>
            </a:endParaRPr>
          </a:p>
        </p:txBody>
      </p:sp>
      <p:sp>
        <p:nvSpPr>
          <p:cNvPr id="27650" name="Rectangle 2"/>
          <p:cNvSpPr>
            <a:spLocks noGrp="1" noChangeArrowheads="1"/>
          </p:cNvSpPr>
          <p:nvPr>
            <p:ph type="title"/>
          </p:nvPr>
        </p:nvSpPr>
        <p:spPr>
          <a:xfrm>
            <a:off x="2063751" y="462338"/>
            <a:ext cx="8143875" cy="527085"/>
          </a:xfrm>
        </p:spPr>
        <p:txBody>
          <a:bodyPr>
            <a:normAutofit fontScale="90000"/>
          </a:bodyPr>
          <a:lstStyle/>
          <a:p>
            <a:pPr algn="ctr" eaLnBrk="1" hangingPunct="1"/>
            <a:r>
              <a:rPr lang="tr-TR" altLang="tr-TR" sz="3200" b="1" dirty="0">
                <a:solidFill>
                  <a:srgbClr val="C00000"/>
                </a:solidFill>
                <a:latin typeface="Arial Black" panose="020B0A04020102020204" pitchFamily="34" charset="0"/>
                <a:ea typeface="ＭＳ Ｐゴシック" panose="020B0600070205080204" pitchFamily="34" charset="-128"/>
              </a:rPr>
              <a:t>3.b. Problem Davranışı Görmezden Gelme</a:t>
            </a:r>
          </a:p>
        </p:txBody>
      </p:sp>
    </p:spTree>
    <p:extLst>
      <p:ext uri="{BB962C8B-B14F-4D97-AF65-F5344CB8AC3E}">
        <p14:creationId xmlns:p14="http://schemas.microsoft.com/office/powerpoint/2010/main" xmlns="" val="29443519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401443"/>
            <a:ext cx="10972800" cy="6010507"/>
          </a:xfrm>
        </p:spPr>
        <p:txBody>
          <a:bodyPr/>
          <a:lstStyle/>
          <a:p>
            <a:pPr eaLnBrk="1" hangingPunct="1">
              <a:lnSpc>
                <a:spcPct val="80000"/>
              </a:lnSpc>
            </a:pPr>
            <a:r>
              <a:rPr lang="tr-TR" altLang="tr-TR" sz="2800" b="1" dirty="0">
                <a:solidFill>
                  <a:schemeClr val="accent4">
                    <a:lumMod val="75000"/>
                  </a:schemeClr>
                </a:solidFill>
                <a:ea typeface="ＭＳ Ｐゴシック" panose="020B0600070205080204" pitchFamily="34" charset="-128"/>
              </a:rPr>
              <a:t>Genellikle yöntem uygulanmaya </a:t>
            </a:r>
            <a:r>
              <a:rPr lang="tr-TR" altLang="tr-TR" sz="2800" b="1" dirty="0">
                <a:solidFill>
                  <a:schemeClr val="accent3">
                    <a:lumMod val="75000"/>
                  </a:schemeClr>
                </a:solidFill>
                <a:ea typeface="ＭＳ Ｐゴシック" panose="020B0600070205080204" pitchFamily="34" charset="-128"/>
              </a:rPr>
              <a:t>başlandığında davranışın sıklığı/süresi/ şiddetinde artış olur</a:t>
            </a:r>
            <a:r>
              <a:rPr lang="tr-TR" altLang="tr-TR" sz="2800" b="1" dirty="0">
                <a:solidFill>
                  <a:schemeClr val="accent4">
                    <a:lumMod val="75000"/>
                  </a:schemeClr>
                </a:solidFill>
                <a:ea typeface="ＭＳ Ｐゴシック" panose="020B0600070205080204" pitchFamily="34" charset="-128"/>
              </a:rPr>
              <a:t>, tutarlı olarak uygulandığında azalmaya başlar.</a:t>
            </a:r>
          </a:p>
          <a:p>
            <a:pPr eaLnBrk="1" hangingPunct="1">
              <a:lnSpc>
                <a:spcPct val="80000"/>
              </a:lnSpc>
            </a:pPr>
            <a:endParaRPr lang="tr-TR" altLang="tr-TR" sz="2800" b="1" dirty="0">
              <a:solidFill>
                <a:schemeClr val="accent4">
                  <a:lumMod val="75000"/>
                </a:schemeClr>
              </a:solidFill>
              <a:ea typeface="ＭＳ Ｐゴシック" panose="020B0600070205080204" pitchFamily="34" charset="-128"/>
            </a:endParaRPr>
          </a:p>
          <a:p>
            <a:pPr eaLnBrk="1" hangingPunct="1">
              <a:lnSpc>
                <a:spcPct val="80000"/>
              </a:lnSpc>
            </a:pPr>
            <a:r>
              <a:rPr lang="tr-TR" altLang="tr-TR" sz="2800" b="1" dirty="0">
                <a:solidFill>
                  <a:schemeClr val="accent4">
                    <a:lumMod val="75000"/>
                  </a:schemeClr>
                </a:solidFill>
                <a:ea typeface="ＭＳ Ｐゴシック" panose="020B0600070205080204" pitchFamily="34" charset="-128"/>
              </a:rPr>
              <a:t>Yöntemin başarılı olması için </a:t>
            </a:r>
            <a:r>
              <a:rPr lang="tr-TR" altLang="tr-TR" sz="2800" b="1" dirty="0">
                <a:solidFill>
                  <a:schemeClr val="accent3">
                    <a:lumMod val="75000"/>
                  </a:schemeClr>
                </a:solidFill>
                <a:ea typeface="ＭＳ Ｐゴシック" panose="020B0600070205080204" pitchFamily="34" charset="-128"/>
              </a:rPr>
              <a:t>olumlu davranışların</a:t>
            </a:r>
          </a:p>
          <a:p>
            <a:pPr marL="0" indent="0" eaLnBrk="1" hangingPunct="1">
              <a:lnSpc>
                <a:spcPct val="80000"/>
              </a:lnSpc>
              <a:buNone/>
            </a:pPr>
            <a:r>
              <a:rPr lang="tr-TR" altLang="tr-TR" sz="2800" b="1" dirty="0">
                <a:solidFill>
                  <a:schemeClr val="accent3">
                    <a:lumMod val="75000"/>
                  </a:schemeClr>
                </a:solidFill>
                <a:ea typeface="ＭＳ Ｐゴシック" panose="020B0600070205080204" pitchFamily="34" charset="-128"/>
              </a:rPr>
              <a:t> ödüllendirilmesi yöntemiyle birlikte </a:t>
            </a:r>
            <a:r>
              <a:rPr lang="tr-TR" altLang="tr-TR" sz="2800" b="1" dirty="0">
                <a:solidFill>
                  <a:schemeClr val="accent4">
                    <a:lumMod val="75000"/>
                  </a:schemeClr>
                </a:solidFill>
                <a:ea typeface="ＭＳ Ｐゴシック" panose="020B0600070205080204" pitchFamily="34" charset="-128"/>
              </a:rPr>
              <a:t>kullanılmalıdır.</a:t>
            </a:r>
          </a:p>
          <a:p>
            <a:pPr marL="0" indent="0" eaLnBrk="1" hangingPunct="1">
              <a:lnSpc>
                <a:spcPct val="80000"/>
              </a:lnSpc>
              <a:buNone/>
            </a:pPr>
            <a:endParaRPr lang="tr-TR" altLang="tr-TR" sz="2800" b="1" dirty="0">
              <a:solidFill>
                <a:schemeClr val="accent4">
                  <a:lumMod val="75000"/>
                </a:schemeClr>
              </a:solidFill>
              <a:ea typeface="ＭＳ Ｐゴシック" panose="020B0600070205080204" pitchFamily="34" charset="-128"/>
            </a:endParaRPr>
          </a:p>
          <a:p>
            <a:pPr eaLnBrk="1" hangingPunct="1">
              <a:lnSpc>
                <a:spcPct val="80000"/>
              </a:lnSpc>
            </a:pPr>
            <a:r>
              <a:rPr lang="tr-TR" altLang="tr-TR" sz="2800" b="1" dirty="0">
                <a:solidFill>
                  <a:schemeClr val="accent4">
                    <a:lumMod val="75000"/>
                  </a:schemeClr>
                </a:solidFill>
                <a:ea typeface="ＭＳ Ｐゴシック" panose="020B0600070205080204" pitchFamily="34" charset="-128"/>
              </a:rPr>
              <a:t>Bu yöntem </a:t>
            </a:r>
            <a:r>
              <a:rPr lang="tr-TR" altLang="tr-TR" sz="2800" b="1" dirty="0">
                <a:solidFill>
                  <a:schemeClr val="accent3">
                    <a:lumMod val="75000"/>
                  </a:schemeClr>
                </a:solidFill>
                <a:ea typeface="ＭＳ Ｐゴシック" panose="020B0600070205080204" pitchFamily="34" charset="-128"/>
              </a:rPr>
              <a:t>saldırgan davranışlar ve hemen sona erdirilmesi gereken davranışlar için kullanılmamalıdır</a:t>
            </a:r>
            <a:r>
              <a:rPr lang="tr-TR" altLang="tr-TR" sz="2800" b="1" dirty="0">
                <a:solidFill>
                  <a:schemeClr val="accent4">
                    <a:lumMod val="75000"/>
                  </a:schemeClr>
                </a:solidFill>
                <a:ea typeface="ＭＳ Ｐゴシック" panose="020B0600070205080204" pitchFamily="34" charset="-128"/>
              </a:rPr>
              <a:t>, çünkü yöntemin etkisini görmek uzun zaman alabilir. </a:t>
            </a:r>
          </a:p>
          <a:p>
            <a:pPr eaLnBrk="1" hangingPunct="1">
              <a:lnSpc>
                <a:spcPct val="80000"/>
              </a:lnSpc>
            </a:pPr>
            <a:endParaRPr lang="tr-TR" altLang="tr-TR" sz="2800" b="1" dirty="0">
              <a:solidFill>
                <a:schemeClr val="accent4">
                  <a:lumMod val="75000"/>
                </a:schemeClr>
              </a:solidFill>
              <a:ea typeface="ＭＳ Ｐゴシック" panose="020B0600070205080204" pitchFamily="34" charset="-128"/>
            </a:endParaRPr>
          </a:p>
          <a:p>
            <a:pPr eaLnBrk="1" hangingPunct="1">
              <a:lnSpc>
                <a:spcPct val="80000"/>
              </a:lnSpc>
            </a:pPr>
            <a:r>
              <a:rPr lang="tr-TR" altLang="tr-TR" sz="2800" b="1" dirty="0">
                <a:solidFill>
                  <a:schemeClr val="accent4">
                    <a:lumMod val="75000"/>
                  </a:schemeClr>
                </a:solidFill>
                <a:ea typeface="ＭＳ Ｐゴシック" panose="020B0600070205080204" pitchFamily="34" charset="-128"/>
              </a:rPr>
              <a:t>Ayrıca sınıfta davranış görmezden gelinebilirken, bazı ortamlarda bu mümkün olmayabilir.</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446048" y="858644"/>
            <a:ext cx="11418849" cy="5609063"/>
          </a:xfrm>
        </p:spPr>
        <p:txBody>
          <a:bodyPr>
            <a:normAutofit/>
          </a:bodyPr>
          <a:lstStyle/>
          <a:p>
            <a:pPr eaLnBrk="1" hangingPunct="1">
              <a:lnSpc>
                <a:spcPct val="90000"/>
              </a:lnSpc>
            </a:pPr>
            <a:r>
              <a:rPr lang="tr-TR" altLang="tr-TR" sz="2500" b="1" dirty="0">
                <a:solidFill>
                  <a:schemeClr val="accent2">
                    <a:lumMod val="75000"/>
                  </a:schemeClr>
                </a:solidFill>
                <a:latin typeface="Arial" panose="020B0604020202020204" pitchFamily="34" charset="0"/>
                <a:ea typeface="ＭＳ Ｐゴシック" panose="020B0600070205080204" pitchFamily="34" charset="-128"/>
                <a:cs typeface="Arial" panose="020B0604020202020204" pitchFamily="34" charset="0"/>
              </a:rPr>
              <a:t>Simgesel ödül</a:t>
            </a:r>
            <a:r>
              <a:rPr lang="tr-TR" altLang="tr-TR" sz="2500"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rPr>
              <a:t>,</a:t>
            </a:r>
            <a:r>
              <a:rPr lang="tr-TR" altLang="tr-TR" sz="2500"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rPr>
              <a:t> </a:t>
            </a:r>
            <a:r>
              <a:rPr lang="tr-TR" altLang="tr-TR" sz="2500" b="1" i="1" dirty="0">
                <a:solidFill>
                  <a:schemeClr val="accent1">
                    <a:lumMod val="75000"/>
                  </a:schemeClr>
                </a:solidFill>
                <a:latin typeface="Arial" panose="020B0604020202020204" pitchFamily="34" charset="0"/>
                <a:ea typeface="ＭＳ Ｐゴシック" panose="020B0600070205080204" pitchFamily="34" charset="-128"/>
                <a:cs typeface="Arial" panose="020B0604020202020204" pitchFamily="34" charset="0"/>
              </a:rPr>
              <a:t>çocuk için anlamı olmayan ancak önemli şeylerle değiştirildiği zaman önem kazanan </a:t>
            </a:r>
            <a:r>
              <a:rPr lang="tr-TR" altLang="tr-TR" sz="2500"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rPr>
              <a:t>ödüllerdir.</a:t>
            </a:r>
          </a:p>
          <a:p>
            <a:pPr eaLnBrk="1" hangingPunct="1">
              <a:lnSpc>
                <a:spcPct val="90000"/>
              </a:lnSpc>
            </a:pPr>
            <a:r>
              <a:rPr lang="tr-TR" altLang="tr-TR" sz="2500"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rPr>
              <a:t>İstendik davranışlar sonucunda çocuğa verilen bir gülen yüz, yıldız ya da artı işareti gibi </a:t>
            </a:r>
            <a:r>
              <a:rPr lang="tr-TR" altLang="tr-TR" sz="2500" b="1" dirty="0">
                <a:solidFill>
                  <a:schemeClr val="accent2">
                    <a:lumMod val="60000"/>
                    <a:lumOff val="40000"/>
                  </a:schemeClr>
                </a:solidFill>
                <a:latin typeface="Arial" panose="020B0604020202020204" pitchFamily="34" charset="0"/>
                <a:ea typeface="ＭＳ Ｐゴシック" panose="020B0600070205080204" pitchFamily="34" charset="-128"/>
                <a:cs typeface="Arial" panose="020B0604020202020204" pitchFamily="34" charset="0"/>
              </a:rPr>
              <a:t>simgesel ödüllerin anlamı ve bu ödüllerin daha sonra ne ile değiştirileceği çocuğa açıklanmalıdır</a:t>
            </a:r>
            <a:r>
              <a:rPr lang="tr-TR" altLang="tr-TR" sz="2500"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rPr>
              <a:t>.</a:t>
            </a:r>
          </a:p>
          <a:p>
            <a:pPr eaLnBrk="1" hangingPunct="1">
              <a:lnSpc>
                <a:spcPct val="90000"/>
              </a:lnSpc>
            </a:pPr>
            <a:r>
              <a:rPr lang="tr-TR" altLang="tr-TR" sz="2500"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rPr>
              <a:t>Öğretmen kazandırmak istediği davranışı belirledikten sonra bu </a:t>
            </a:r>
            <a:r>
              <a:rPr lang="tr-TR" altLang="tr-TR" sz="2500" b="1" dirty="0">
                <a:solidFill>
                  <a:schemeClr val="accent2">
                    <a:lumMod val="60000"/>
                    <a:lumOff val="40000"/>
                  </a:schemeClr>
                </a:solidFill>
                <a:latin typeface="Arial" panose="020B0604020202020204" pitchFamily="34" charset="0"/>
                <a:ea typeface="ＭＳ Ｐゴシック" panose="020B0600070205080204" pitchFamily="34" charset="-128"/>
                <a:cs typeface="Arial" panose="020B0604020202020204" pitchFamily="34" charset="0"/>
              </a:rPr>
              <a:t>davranışı öğrencilere açıklar, öğrencilerle birlikte simgesel ödülle değiştirilecek gerçek ödülü belirler</a:t>
            </a:r>
            <a:r>
              <a:rPr lang="tr-TR" altLang="tr-TR" sz="2500"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rPr>
              <a:t>. Ödüller belirlendikten sonra çocuklara </a:t>
            </a:r>
            <a:r>
              <a:rPr lang="tr-TR" altLang="tr-TR" sz="2500" b="1" dirty="0">
                <a:solidFill>
                  <a:schemeClr val="accent2">
                    <a:lumMod val="60000"/>
                    <a:lumOff val="40000"/>
                  </a:schemeClr>
                </a:solidFill>
                <a:latin typeface="Arial" panose="020B0604020202020204" pitchFamily="34" charset="0"/>
                <a:ea typeface="ＭＳ Ｐゴシック" panose="020B0600070205080204" pitchFamily="34" charset="-128"/>
                <a:cs typeface="Arial" panose="020B0604020202020204" pitchFamily="34" charset="0"/>
              </a:rPr>
              <a:t>sistem açıklanır ve uygulamaya </a:t>
            </a:r>
            <a:r>
              <a:rPr lang="tr-TR" altLang="tr-TR" sz="2500"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rPr>
              <a:t>başlanır.</a:t>
            </a:r>
          </a:p>
          <a:p>
            <a:pPr eaLnBrk="1" hangingPunct="1">
              <a:lnSpc>
                <a:spcPct val="90000"/>
              </a:lnSpc>
            </a:pPr>
            <a:endParaRPr lang="tr-TR" altLang="tr-TR" sz="2500"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90000"/>
              </a:lnSpc>
            </a:pPr>
            <a:r>
              <a:rPr lang="tr-TR" altLang="tr-TR" sz="2500"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rPr>
              <a:t>Uygulanması kolay olan bir yöntemdir. </a:t>
            </a:r>
          </a:p>
          <a:p>
            <a:pPr eaLnBrk="1" hangingPunct="1">
              <a:lnSpc>
                <a:spcPct val="90000"/>
              </a:lnSpc>
            </a:pPr>
            <a:endParaRPr lang="tr-TR" altLang="tr-TR" sz="2500"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90000"/>
              </a:lnSpc>
            </a:pPr>
            <a:r>
              <a:rPr lang="tr-TR" altLang="tr-TR" sz="2500" b="1" dirty="0">
                <a:solidFill>
                  <a:schemeClr val="accent2">
                    <a:lumMod val="60000"/>
                    <a:lumOff val="40000"/>
                  </a:schemeClr>
                </a:solidFill>
                <a:latin typeface="Arial" panose="020B0604020202020204" pitchFamily="34" charset="0"/>
                <a:ea typeface="ＭＳ Ｐゴシック" panose="020B0600070205080204" pitchFamily="34" charset="-128"/>
                <a:cs typeface="Arial" panose="020B0604020202020204" pitchFamily="34" charset="0"/>
              </a:rPr>
              <a:t>İlk günlerde daha az sayıda </a:t>
            </a:r>
            <a:r>
              <a:rPr lang="tr-TR" altLang="tr-TR" sz="2500"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rPr>
              <a:t>simgesel ödül gerçek ödülle değiştirilmeli, daha sonra </a:t>
            </a:r>
            <a:r>
              <a:rPr lang="tr-TR" altLang="tr-TR" sz="2500" b="1" dirty="0">
                <a:solidFill>
                  <a:schemeClr val="accent2">
                    <a:lumMod val="60000"/>
                    <a:lumOff val="40000"/>
                  </a:schemeClr>
                </a:solidFill>
                <a:latin typeface="Arial" panose="020B0604020202020204" pitchFamily="34" charset="0"/>
                <a:ea typeface="ＭＳ Ｐゴシック" panose="020B0600070205080204" pitchFamily="34" charset="-128"/>
                <a:cs typeface="Arial" panose="020B0604020202020204" pitchFamily="34" charset="0"/>
              </a:rPr>
              <a:t>sayı artırılmalıdır</a:t>
            </a:r>
            <a:r>
              <a:rPr lang="tr-TR" altLang="tr-TR" sz="2500"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rPr>
              <a:t>.</a:t>
            </a:r>
          </a:p>
        </p:txBody>
      </p:sp>
      <p:sp>
        <p:nvSpPr>
          <p:cNvPr id="28676" name="6 Slayt Numarası Yer Tutucusu"/>
          <p:cNvSpPr>
            <a:spLocks noGrp="1"/>
          </p:cNvSpPr>
          <p:nvPr>
            <p:ph type="sldNum" sz="quarter" idx="1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D3FAF595-4473-4923-A91A-3C30022F8E2A}" type="slidenum">
              <a:rPr kumimoji="0" lang="tr-TR" altLang="tr-TR">
                <a:solidFill>
                  <a:schemeClr val="tx2"/>
                </a:solidFill>
              </a:rPr>
              <a:pPr eaLnBrk="1" hangingPunct="1"/>
              <a:t>35</a:t>
            </a:fld>
            <a:endParaRPr kumimoji="0" lang="tr-TR" altLang="tr-TR">
              <a:solidFill>
                <a:schemeClr val="tx2"/>
              </a:solidFill>
            </a:endParaRPr>
          </a:p>
        </p:txBody>
      </p:sp>
      <p:sp>
        <p:nvSpPr>
          <p:cNvPr id="28674" name="Rectangle 2"/>
          <p:cNvSpPr>
            <a:spLocks noGrp="1" noChangeArrowheads="1"/>
          </p:cNvSpPr>
          <p:nvPr>
            <p:ph type="title"/>
          </p:nvPr>
        </p:nvSpPr>
        <p:spPr>
          <a:xfrm>
            <a:off x="2135189" y="270285"/>
            <a:ext cx="8072437" cy="588359"/>
          </a:xfrm>
        </p:spPr>
        <p:txBody>
          <a:bodyPr>
            <a:normAutofit/>
          </a:bodyPr>
          <a:lstStyle/>
          <a:p>
            <a:pPr algn="ctr" eaLnBrk="1" hangingPunct="1"/>
            <a:r>
              <a:rPr lang="tr-TR" altLang="tr-TR" sz="3200" b="1" dirty="0">
                <a:solidFill>
                  <a:srgbClr val="C00000"/>
                </a:solidFill>
                <a:latin typeface="Arial Black" panose="020B0A04020102020204" pitchFamily="34" charset="0"/>
                <a:ea typeface="ＭＳ Ｐゴシック" panose="020B0600070205080204" pitchFamily="34" charset="-128"/>
              </a:rPr>
              <a:t>3.c. Simgesel Ödül Kullanma</a:t>
            </a:r>
          </a:p>
        </p:txBody>
      </p:sp>
    </p:spTree>
    <p:extLst>
      <p:ext uri="{BB962C8B-B14F-4D97-AF65-F5344CB8AC3E}">
        <p14:creationId xmlns:p14="http://schemas.microsoft.com/office/powerpoint/2010/main" xmlns="" val="13659251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579862" y="925552"/>
            <a:ext cx="11329639" cy="5527638"/>
          </a:xfrm>
        </p:spPr>
        <p:txBody>
          <a:bodyPr>
            <a:normAutofit/>
          </a:bodyPr>
          <a:lstStyle/>
          <a:p>
            <a:pPr eaLnBrk="1" hangingPunct="1">
              <a:lnSpc>
                <a:spcPct val="90000"/>
              </a:lnSpc>
            </a:pPr>
            <a:endParaRPr lang="tr-TR" altLang="tr-TR" sz="2800" dirty="0">
              <a:ea typeface="ＭＳ Ｐゴシック" panose="020B0600070205080204" pitchFamily="34" charset="-128"/>
            </a:endParaRPr>
          </a:p>
          <a:p>
            <a:pPr eaLnBrk="1" hangingPunct="1">
              <a:lnSpc>
                <a:spcPct val="90000"/>
              </a:lnSpc>
            </a:pPr>
            <a:r>
              <a:rPr lang="tr-TR" altLang="tr-TR" sz="2800" b="1" dirty="0">
                <a:latin typeface="Arial" panose="020B0604020202020204" pitchFamily="34" charset="0"/>
                <a:ea typeface="ＭＳ Ｐゴシック" panose="020B0600070205080204" pitchFamily="34" charset="-128"/>
                <a:cs typeface="Arial" panose="020B0604020202020204" pitchFamily="34" charset="0"/>
              </a:rPr>
              <a:t>Öğretmenle öğrenci arasında, öğrencinin </a:t>
            </a:r>
            <a:r>
              <a:rPr lang="tr-TR" altLang="tr-TR" sz="2800" b="1" dirty="0">
                <a:solidFill>
                  <a:srgbClr val="FFFF00"/>
                </a:solidFill>
                <a:latin typeface="Arial" panose="020B0604020202020204" pitchFamily="34" charset="0"/>
                <a:ea typeface="ＭＳ Ｐゴシック" panose="020B0600070205080204" pitchFamily="34" charset="-128"/>
                <a:cs typeface="Arial" panose="020B0604020202020204" pitchFamily="34" charset="0"/>
              </a:rPr>
              <a:t>hangi davranışı yaptığı zaman ne alacağını gösteren yazılı bir anlaşmanın </a:t>
            </a:r>
            <a:r>
              <a:rPr lang="tr-TR" altLang="tr-TR" sz="2800" b="1" dirty="0">
                <a:latin typeface="Arial" panose="020B0604020202020204" pitchFamily="34" charset="0"/>
                <a:ea typeface="ＭＳ Ｐゴシック" panose="020B0600070205080204" pitchFamily="34" charset="-128"/>
                <a:cs typeface="Arial" panose="020B0604020202020204" pitchFamily="34" charset="0"/>
              </a:rPr>
              <a:t>yapılması olarak tanımlanabilir.</a:t>
            </a:r>
          </a:p>
          <a:p>
            <a:pPr eaLnBrk="1" hangingPunct="1">
              <a:lnSpc>
                <a:spcPct val="90000"/>
              </a:lnSpc>
            </a:pPr>
            <a:endParaRPr lang="tr-TR" altLang="tr-TR" sz="28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90000"/>
              </a:lnSpc>
            </a:pPr>
            <a:r>
              <a:rPr lang="tr-TR" altLang="tr-TR" sz="2800" b="1" dirty="0">
                <a:latin typeface="Arial" panose="020B0604020202020204" pitchFamily="34" charset="0"/>
                <a:ea typeface="ＭＳ Ｐゴシック" panose="020B0600070205080204" pitchFamily="34" charset="-128"/>
                <a:cs typeface="Arial" panose="020B0604020202020204" pitchFamily="34" charset="0"/>
              </a:rPr>
              <a:t>Öğretmen ve öğrenci kontratın </a:t>
            </a:r>
            <a:r>
              <a:rPr lang="tr-TR" altLang="tr-TR" sz="2800" b="1" dirty="0">
                <a:solidFill>
                  <a:srgbClr val="FFFF00"/>
                </a:solidFill>
                <a:latin typeface="Arial" panose="020B0604020202020204" pitchFamily="34" charset="0"/>
                <a:ea typeface="ＭＳ Ｐゴシック" panose="020B0600070205080204" pitchFamily="34" charset="-128"/>
                <a:cs typeface="Arial" panose="020B0604020202020204" pitchFamily="34" charset="0"/>
              </a:rPr>
              <a:t>koşullarını önceden belirler ve anlaşırlar.</a:t>
            </a:r>
          </a:p>
          <a:p>
            <a:pPr eaLnBrk="1" hangingPunct="1">
              <a:lnSpc>
                <a:spcPct val="90000"/>
              </a:lnSpc>
            </a:pPr>
            <a:endParaRPr lang="tr-TR" altLang="tr-TR" sz="28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90000"/>
              </a:lnSpc>
            </a:pPr>
            <a:r>
              <a:rPr lang="tr-TR" altLang="tr-TR" sz="2800" b="1" dirty="0">
                <a:latin typeface="Arial" panose="020B0604020202020204" pitchFamily="34" charset="0"/>
                <a:ea typeface="ＭＳ Ｐゴシック" panose="020B0600070205080204" pitchFamily="34" charset="-128"/>
                <a:cs typeface="Arial" panose="020B0604020202020204" pitchFamily="34" charset="0"/>
              </a:rPr>
              <a:t>Öğrenci kontratta yazılı olan anlaşmayı </a:t>
            </a:r>
            <a:r>
              <a:rPr lang="tr-TR" altLang="tr-TR" sz="2800" b="1" dirty="0">
                <a:solidFill>
                  <a:srgbClr val="FFFF00"/>
                </a:solidFill>
                <a:latin typeface="Arial" panose="020B0604020202020204" pitchFamily="34" charset="0"/>
                <a:ea typeface="ＭＳ Ｐゴシック" panose="020B0600070205080204" pitchFamily="34" charset="-128"/>
                <a:cs typeface="Arial" panose="020B0604020202020204" pitchFamily="34" charset="0"/>
              </a:rPr>
              <a:t>anlayabilmelidir.</a:t>
            </a:r>
          </a:p>
          <a:p>
            <a:pPr eaLnBrk="1" hangingPunct="1">
              <a:lnSpc>
                <a:spcPct val="90000"/>
              </a:lnSpc>
            </a:pPr>
            <a:endParaRPr lang="tr-TR" altLang="tr-TR" sz="28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90000"/>
              </a:lnSpc>
            </a:pPr>
            <a:r>
              <a:rPr lang="tr-TR" altLang="tr-TR" sz="2800" b="1" dirty="0">
                <a:latin typeface="Arial" panose="020B0604020202020204" pitchFamily="34" charset="0"/>
                <a:ea typeface="ＭＳ Ｐゴシック" panose="020B0600070205080204" pitchFamily="34" charset="-128"/>
                <a:cs typeface="Arial" panose="020B0604020202020204" pitchFamily="34" charset="0"/>
              </a:rPr>
              <a:t>Öğretmen öğrenci kontrata uyduğu her zaman kontratta yazan </a:t>
            </a:r>
            <a:r>
              <a:rPr lang="tr-TR" altLang="tr-TR" sz="2800" b="1" dirty="0">
                <a:solidFill>
                  <a:srgbClr val="FFFF00"/>
                </a:solidFill>
                <a:latin typeface="Arial" panose="020B0604020202020204" pitchFamily="34" charset="0"/>
                <a:ea typeface="ＭＳ Ｐゴシック" panose="020B0600070205080204" pitchFamily="34" charset="-128"/>
                <a:cs typeface="Arial" panose="020B0604020202020204" pitchFamily="34" charset="0"/>
              </a:rPr>
              <a:t>ödülünü vermeli ve yöntemi tutarlı olarak </a:t>
            </a:r>
            <a:r>
              <a:rPr lang="tr-TR" altLang="tr-TR" sz="2800" b="1" dirty="0">
                <a:latin typeface="Arial" panose="020B0604020202020204" pitchFamily="34" charset="0"/>
                <a:ea typeface="ＭＳ Ｐゴシック" panose="020B0600070205080204" pitchFamily="34" charset="-128"/>
                <a:cs typeface="Arial" panose="020B0604020202020204" pitchFamily="34" charset="0"/>
              </a:rPr>
              <a:t>uygulamalıdır.</a:t>
            </a:r>
          </a:p>
        </p:txBody>
      </p:sp>
      <p:sp>
        <p:nvSpPr>
          <p:cNvPr id="29700" name="6 Slayt Numarası Yer Tutucusu"/>
          <p:cNvSpPr>
            <a:spLocks noGrp="1"/>
          </p:cNvSpPr>
          <p:nvPr>
            <p:ph type="sldNum" sz="quarter" idx="1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332D5CAF-FB47-4FC4-9434-2F9D4DD51236}" type="slidenum">
              <a:rPr kumimoji="0" lang="tr-TR" altLang="tr-TR">
                <a:solidFill>
                  <a:schemeClr val="tx2"/>
                </a:solidFill>
              </a:rPr>
              <a:pPr eaLnBrk="1" hangingPunct="1"/>
              <a:t>36</a:t>
            </a:fld>
            <a:endParaRPr kumimoji="0" lang="tr-TR" altLang="tr-TR">
              <a:solidFill>
                <a:schemeClr val="tx2"/>
              </a:solidFill>
            </a:endParaRPr>
          </a:p>
        </p:txBody>
      </p:sp>
      <p:sp>
        <p:nvSpPr>
          <p:cNvPr id="29698" name="Rectangle 2"/>
          <p:cNvSpPr>
            <a:spLocks noGrp="1" noChangeArrowheads="1"/>
          </p:cNvSpPr>
          <p:nvPr>
            <p:ph type="title"/>
          </p:nvPr>
        </p:nvSpPr>
        <p:spPr>
          <a:xfrm>
            <a:off x="2063750" y="404812"/>
            <a:ext cx="8072438" cy="520739"/>
          </a:xfrm>
        </p:spPr>
        <p:txBody>
          <a:bodyPr>
            <a:noAutofit/>
          </a:bodyPr>
          <a:lstStyle/>
          <a:p>
            <a:pPr algn="ctr" eaLnBrk="1" hangingPunct="1"/>
            <a:r>
              <a:rPr lang="tr-TR" altLang="tr-TR" sz="3200" b="1" dirty="0">
                <a:solidFill>
                  <a:srgbClr val="C00000"/>
                </a:solidFill>
                <a:latin typeface="Arial Black" panose="020B0A04020102020204" pitchFamily="34" charset="0"/>
                <a:ea typeface="ＭＳ Ｐゴシック" panose="020B0600070205080204" pitchFamily="34" charset="-128"/>
              </a:rPr>
              <a:t>3.d. Kontrat Yapma</a:t>
            </a:r>
          </a:p>
        </p:txBody>
      </p:sp>
    </p:spTree>
    <p:extLst>
      <p:ext uri="{BB962C8B-B14F-4D97-AF65-F5344CB8AC3E}">
        <p14:creationId xmlns:p14="http://schemas.microsoft.com/office/powerpoint/2010/main" xmlns="" val="14121455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602166" y="1204332"/>
            <a:ext cx="10794380" cy="5248858"/>
          </a:xfrm>
        </p:spPr>
        <p:txBody>
          <a:bodyPr>
            <a:normAutofit/>
          </a:bodyPr>
          <a:lstStyle/>
          <a:p>
            <a:pPr marL="361950" indent="-361950">
              <a:lnSpc>
                <a:spcPct val="80000"/>
              </a:lnSpc>
            </a:pPr>
            <a:r>
              <a:rPr lang="tr-TR" altLang="tr-TR" dirty="0">
                <a:solidFill>
                  <a:schemeClr val="accent2">
                    <a:lumMod val="75000"/>
                  </a:schemeClr>
                </a:solidFill>
                <a:latin typeface="Arial" panose="020B0604020202020204" pitchFamily="34" charset="0"/>
                <a:ea typeface="ＭＳ Ｐゴシック" panose="020B0600070205080204" pitchFamily="34" charset="-128"/>
                <a:cs typeface="Arial" panose="020B0604020202020204" pitchFamily="34" charset="0"/>
              </a:rPr>
              <a:t>Sınıf yönetiminin en temel amacı, öğrencinin kendi davranışlarını kontrol edebilmesini sağlamaktır. </a:t>
            </a:r>
          </a:p>
          <a:p>
            <a:pPr marL="361950" indent="-361950">
              <a:lnSpc>
                <a:spcPct val="80000"/>
              </a:lnSpc>
            </a:pPr>
            <a:endParaRPr lang="tr-TR" altLang="tr-TR" dirty="0">
              <a:solidFill>
                <a:schemeClr val="accent2">
                  <a:lumMod val="75000"/>
                </a:schemeClr>
              </a:solidFill>
              <a:latin typeface="Arial" panose="020B0604020202020204" pitchFamily="34" charset="0"/>
              <a:ea typeface="ＭＳ Ｐゴシック" panose="020B0600070205080204" pitchFamily="34" charset="-128"/>
              <a:cs typeface="Arial" panose="020B0604020202020204" pitchFamily="34" charset="0"/>
            </a:endParaRPr>
          </a:p>
          <a:p>
            <a:pPr marL="361950" indent="-361950">
              <a:lnSpc>
                <a:spcPct val="80000"/>
              </a:lnSpc>
            </a:pPr>
            <a:r>
              <a:rPr lang="tr-TR" altLang="tr-TR" b="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rPr>
              <a:t>Kendi davranışlarını değerlendirme, kayıt tutma, izleme, kendi ödülünü seçme ve problem çözme becerilerinin öğretilmesiyle </a:t>
            </a:r>
            <a:r>
              <a:rPr lang="tr-TR" altLang="tr-TR" dirty="0">
                <a:solidFill>
                  <a:schemeClr val="accent2">
                    <a:lumMod val="75000"/>
                  </a:schemeClr>
                </a:solidFill>
                <a:latin typeface="Arial" panose="020B0604020202020204" pitchFamily="34" charset="0"/>
                <a:ea typeface="ＭＳ Ｐゴシック" panose="020B0600070205080204" pitchFamily="34" charset="-128"/>
                <a:cs typeface="Arial" panose="020B0604020202020204" pitchFamily="34" charset="0"/>
              </a:rPr>
              <a:t>öğrenci, sınıfta olduğu kadar diğer ortamlarda da davranışlarını kontrol edebilecek, olumlu davranışları ve bağımsızlığının artması sağlanacaktır.</a:t>
            </a:r>
          </a:p>
          <a:p>
            <a:pPr marL="361950" indent="-361950">
              <a:lnSpc>
                <a:spcPct val="80000"/>
              </a:lnSpc>
            </a:pPr>
            <a:endParaRPr lang="tr-TR" altLang="tr-TR" dirty="0">
              <a:solidFill>
                <a:schemeClr val="accent2">
                  <a:lumMod val="75000"/>
                </a:schemeClr>
              </a:solidFill>
              <a:latin typeface="Arial" panose="020B0604020202020204" pitchFamily="34" charset="0"/>
              <a:ea typeface="ＭＳ Ｐゴシック" panose="020B0600070205080204" pitchFamily="34" charset="-128"/>
              <a:cs typeface="Arial" panose="020B0604020202020204" pitchFamily="34" charset="0"/>
            </a:endParaRPr>
          </a:p>
          <a:p>
            <a:pPr marL="361950" indent="-361950">
              <a:lnSpc>
                <a:spcPct val="80000"/>
              </a:lnSpc>
            </a:pPr>
            <a:r>
              <a:rPr lang="tr-TR" altLang="tr-TR" dirty="0">
                <a:solidFill>
                  <a:schemeClr val="accent2">
                    <a:lumMod val="75000"/>
                  </a:schemeClr>
                </a:solidFill>
                <a:latin typeface="Arial" panose="020B0604020202020204" pitchFamily="34" charset="0"/>
                <a:ea typeface="ＭＳ Ｐゴシック" panose="020B0600070205080204" pitchFamily="34" charset="-128"/>
                <a:cs typeface="Arial" panose="020B0604020202020204" pitchFamily="34" charset="0"/>
              </a:rPr>
              <a:t>Bu yöntemde </a:t>
            </a:r>
            <a:r>
              <a:rPr lang="tr-TR" altLang="tr-TR" b="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rPr>
              <a:t>öğrenci hedef davranış seçimi, davranışların izlenmesi, gözlenmesi ve ödül seçimi süreçlerine aktif </a:t>
            </a:r>
            <a:r>
              <a:rPr lang="tr-TR" altLang="tr-TR" dirty="0">
                <a:solidFill>
                  <a:schemeClr val="accent2">
                    <a:lumMod val="75000"/>
                  </a:schemeClr>
                </a:solidFill>
                <a:latin typeface="Arial" panose="020B0604020202020204" pitchFamily="34" charset="0"/>
                <a:ea typeface="ＭＳ Ｐゴシック" panose="020B0600070205080204" pitchFamily="34" charset="-128"/>
                <a:cs typeface="Arial" panose="020B0604020202020204" pitchFamily="34" charset="0"/>
              </a:rPr>
              <a:t>olarak katılır.</a:t>
            </a:r>
          </a:p>
        </p:txBody>
      </p:sp>
      <p:sp>
        <p:nvSpPr>
          <p:cNvPr id="30724" name="6 Slayt Numarası Yer Tutucusu"/>
          <p:cNvSpPr>
            <a:spLocks noGrp="1"/>
          </p:cNvSpPr>
          <p:nvPr>
            <p:ph type="sldNum" sz="quarter" idx="1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69A23EF4-2E56-409B-8B81-7EFC2E19A251}" type="slidenum">
              <a:rPr kumimoji="0" lang="tr-TR" altLang="tr-TR">
                <a:solidFill>
                  <a:schemeClr val="tx2"/>
                </a:solidFill>
              </a:rPr>
              <a:pPr eaLnBrk="1" hangingPunct="1"/>
              <a:t>37</a:t>
            </a:fld>
            <a:endParaRPr kumimoji="0" lang="tr-TR" altLang="tr-TR">
              <a:solidFill>
                <a:schemeClr val="tx2"/>
              </a:solidFill>
            </a:endParaRPr>
          </a:p>
        </p:txBody>
      </p:sp>
      <p:sp>
        <p:nvSpPr>
          <p:cNvPr id="30722" name="Rectangle 2"/>
          <p:cNvSpPr>
            <a:spLocks noGrp="1" noChangeArrowheads="1"/>
          </p:cNvSpPr>
          <p:nvPr>
            <p:ph type="title"/>
          </p:nvPr>
        </p:nvSpPr>
        <p:spPr>
          <a:xfrm>
            <a:off x="858644" y="270285"/>
            <a:ext cx="9868829" cy="632964"/>
          </a:xfrm>
        </p:spPr>
        <p:txBody>
          <a:bodyPr>
            <a:normAutofit fontScale="90000"/>
          </a:bodyPr>
          <a:lstStyle/>
          <a:p>
            <a:pPr algn="ctr" eaLnBrk="1" hangingPunct="1"/>
            <a:r>
              <a:rPr lang="tr-TR" altLang="tr-TR" sz="3200" b="1" dirty="0">
                <a:solidFill>
                  <a:srgbClr val="C00000"/>
                </a:solidFill>
                <a:latin typeface="Arial Black" panose="020B0A04020102020204" pitchFamily="34" charset="0"/>
                <a:ea typeface="ＭＳ Ｐゴシック" panose="020B0600070205080204" pitchFamily="34" charset="-128"/>
              </a:rPr>
              <a:t>3.e. Çocuğun Kendi Davranışlarını Kontrol Etmesi</a:t>
            </a:r>
          </a:p>
        </p:txBody>
      </p:sp>
    </p:spTree>
    <p:extLst>
      <p:ext uri="{BB962C8B-B14F-4D97-AF65-F5344CB8AC3E}">
        <p14:creationId xmlns:p14="http://schemas.microsoft.com/office/powerpoint/2010/main" xmlns="" val="40115541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45327" y="234177"/>
            <a:ext cx="11753385" cy="6200078"/>
          </a:xfrm>
        </p:spPr>
        <p:txBody>
          <a:bodyPr/>
          <a:lstStyle/>
          <a:p>
            <a:pPr marL="361950" indent="-361950">
              <a:lnSpc>
                <a:spcPct val="80000"/>
              </a:lnSpc>
            </a:pPr>
            <a:endParaRPr lang="tr-TR" altLang="tr-TR" sz="2500" b="1" dirty="0">
              <a:solidFill>
                <a:schemeClr val="accent1">
                  <a:lumMod val="75000"/>
                </a:schemeClr>
              </a:solidFill>
              <a:latin typeface="Arial" panose="020B0604020202020204" pitchFamily="34" charset="0"/>
              <a:ea typeface="ＭＳ Ｐゴシック" panose="020B0600070205080204" pitchFamily="34" charset="-128"/>
              <a:cs typeface="Arial" panose="020B0604020202020204" pitchFamily="34" charset="0"/>
            </a:endParaRPr>
          </a:p>
          <a:p>
            <a:pPr marL="361950" indent="-361950">
              <a:lnSpc>
                <a:spcPct val="80000"/>
              </a:lnSpc>
            </a:pPr>
            <a:r>
              <a:rPr lang="tr-TR" altLang="tr-TR" sz="2500" b="1" dirty="0">
                <a:solidFill>
                  <a:schemeClr val="accent1">
                    <a:lumMod val="75000"/>
                  </a:schemeClr>
                </a:solidFill>
                <a:latin typeface="Arial" panose="020B0604020202020204" pitchFamily="34" charset="0"/>
                <a:ea typeface="ＭＳ Ｐゴシック" panose="020B0600070205080204" pitchFamily="34" charset="-128"/>
                <a:cs typeface="Arial" panose="020B0604020202020204" pitchFamily="34" charset="0"/>
              </a:rPr>
              <a:t>Kendi davranışlarını izleme, değerlendirme ve kayıt tutma</a:t>
            </a:r>
            <a:r>
              <a:rPr lang="tr-TR" altLang="tr-TR" sz="2500" b="1" dirty="0">
                <a:solidFill>
                  <a:schemeClr val="accent3">
                    <a:lumMod val="50000"/>
                  </a:schemeClr>
                </a:solidFill>
                <a:latin typeface="Arial" panose="020B0604020202020204" pitchFamily="34" charset="0"/>
                <a:ea typeface="ＭＳ Ｐゴシック" panose="020B0600070205080204" pitchFamily="34" charset="-128"/>
                <a:cs typeface="Arial" panose="020B0604020202020204" pitchFamily="34" charset="0"/>
              </a:rPr>
              <a:t>, öğrencinin çeşitli veri toplama yöntemlerini kullanmayı öğrenerek kendi davranışını izlemesi ve kaydetmesidir.</a:t>
            </a:r>
          </a:p>
          <a:p>
            <a:pPr marL="0" indent="0">
              <a:lnSpc>
                <a:spcPct val="80000"/>
              </a:lnSpc>
              <a:buNone/>
            </a:pPr>
            <a:r>
              <a:rPr lang="tr-TR" altLang="tr-TR" sz="2500" b="1" dirty="0">
                <a:solidFill>
                  <a:schemeClr val="accent3">
                    <a:lumMod val="50000"/>
                  </a:schemeClr>
                </a:solidFill>
                <a:latin typeface="Arial" panose="020B0604020202020204" pitchFamily="34" charset="0"/>
                <a:ea typeface="ＭＳ Ｐゴシック" panose="020B0600070205080204" pitchFamily="34" charset="-128"/>
                <a:cs typeface="Arial" panose="020B0604020202020204" pitchFamily="34" charset="0"/>
              </a:rPr>
              <a:t>  Örneğin; etkinlikte sürekli olarak yerinden kalkan çocuğa, her yerinden   kalktığı zaman defterine bir </a:t>
            </a:r>
            <a:r>
              <a:rPr lang="tr-TR" altLang="tr-TR" sz="2500" b="1" dirty="0">
                <a:solidFill>
                  <a:schemeClr val="accent3">
                    <a:lumMod val="50000"/>
                  </a:schemeClr>
                </a:solidFill>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a:t>
            </a:r>
            <a:r>
              <a:rPr lang="tr-TR" altLang="tr-TR" sz="2500" b="1" dirty="0">
                <a:solidFill>
                  <a:schemeClr val="accent3">
                    <a:lumMod val="50000"/>
                  </a:schemeClr>
                </a:solidFill>
                <a:latin typeface="Arial" panose="020B0604020202020204" pitchFamily="34" charset="0"/>
                <a:ea typeface="ＭＳ Ｐゴシック" panose="020B0600070205080204" pitchFamily="34" charset="-128"/>
                <a:cs typeface="Arial" panose="020B0604020202020204" pitchFamily="34" charset="0"/>
              </a:rPr>
              <a:t> işareti koyması ve kendi davranışını izlemesi öğretilebilir. </a:t>
            </a:r>
          </a:p>
          <a:p>
            <a:pPr marL="361950" indent="-361950">
              <a:lnSpc>
                <a:spcPct val="80000"/>
              </a:lnSpc>
            </a:pPr>
            <a:endParaRPr lang="tr-TR" altLang="tr-TR" sz="2500" b="1" dirty="0">
              <a:solidFill>
                <a:schemeClr val="accent3">
                  <a:lumMod val="50000"/>
                </a:schemeClr>
              </a:solidFill>
              <a:latin typeface="Arial" panose="020B0604020202020204" pitchFamily="34" charset="0"/>
              <a:ea typeface="ＭＳ Ｐゴシック" panose="020B0600070205080204" pitchFamily="34" charset="-128"/>
              <a:cs typeface="Arial" panose="020B0604020202020204" pitchFamily="34" charset="0"/>
            </a:endParaRPr>
          </a:p>
          <a:p>
            <a:pPr marL="361950" indent="-361950">
              <a:lnSpc>
                <a:spcPct val="80000"/>
              </a:lnSpc>
            </a:pPr>
            <a:r>
              <a:rPr lang="tr-TR" altLang="tr-TR" sz="2500" b="1" dirty="0">
                <a:solidFill>
                  <a:schemeClr val="accent3">
                    <a:lumMod val="50000"/>
                  </a:schemeClr>
                </a:solidFill>
                <a:latin typeface="Arial" panose="020B0604020202020204" pitchFamily="34" charset="0"/>
                <a:ea typeface="ＭＳ Ｐゴシック" panose="020B0600070205080204" pitchFamily="34" charset="-128"/>
                <a:cs typeface="Arial" panose="020B0604020202020204" pitchFamily="34" charset="0"/>
              </a:rPr>
              <a:t>Kendini ödüllendirme, öğrencinin kendi davranışlarını izleyerek </a:t>
            </a:r>
            <a:r>
              <a:rPr lang="tr-TR" altLang="tr-TR" sz="2500" b="1" dirty="0">
                <a:solidFill>
                  <a:schemeClr val="accent1">
                    <a:lumMod val="75000"/>
                  </a:schemeClr>
                </a:solidFill>
                <a:latin typeface="Arial" panose="020B0604020202020204" pitchFamily="34" charset="0"/>
                <a:ea typeface="ＭＳ Ｐゴシック" panose="020B0600070205080204" pitchFamily="34" charset="-128"/>
                <a:cs typeface="Arial" panose="020B0604020202020204" pitchFamily="34" charset="0"/>
              </a:rPr>
              <a:t>hedef davranışı her sergileyişinde kendini ödüllendirmesidir</a:t>
            </a:r>
            <a:r>
              <a:rPr lang="tr-TR" altLang="tr-TR" sz="2500" b="1" dirty="0">
                <a:solidFill>
                  <a:schemeClr val="accent3">
                    <a:lumMod val="50000"/>
                  </a:schemeClr>
                </a:solidFill>
                <a:latin typeface="Arial" panose="020B0604020202020204" pitchFamily="34" charset="0"/>
                <a:ea typeface="ＭＳ Ｐゴシック" panose="020B0600070205080204" pitchFamily="34" charset="-128"/>
                <a:cs typeface="Arial" panose="020B0604020202020204" pitchFamily="34" charset="0"/>
              </a:rPr>
              <a:t>.</a:t>
            </a:r>
          </a:p>
          <a:p>
            <a:pPr marL="361950" indent="-361950">
              <a:lnSpc>
                <a:spcPct val="80000"/>
              </a:lnSpc>
            </a:pPr>
            <a:endParaRPr lang="tr-TR" altLang="tr-TR" sz="2500" b="1" dirty="0">
              <a:solidFill>
                <a:schemeClr val="accent3">
                  <a:lumMod val="50000"/>
                </a:schemeClr>
              </a:solidFill>
              <a:latin typeface="Arial" panose="020B0604020202020204" pitchFamily="34" charset="0"/>
              <a:ea typeface="ＭＳ Ｐゴシック" panose="020B0600070205080204" pitchFamily="34" charset="-128"/>
              <a:cs typeface="Arial" panose="020B0604020202020204" pitchFamily="34" charset="0"/>
            </a:endParaRPr>
          </a:p>
          <a:p>
            <a:pPr marL="361950" indent="-361950">
              <a:lnSpc>
                <a:spcPct val="80000"/>
              </a:lnSpc>
            </a:pPr>
            <a:r>
              <a:rPr lang="tr-TR" altLang="tr-TR" sz="2500" b="1" dirty="0">
                <a:solidFill>
                  <a:schemeClr val="accent3">
                    <a:lumMod val="50000"/>
                  </a:schemeClr>
                </a:solidFill>
                <a:latin typeface="Arial" panose="020B0604020202020204" pitchFamily="34" charset="0"/>
                <a:ea typeface="ＭＳ Ｐゴシック" panose="020B0600070205080204" pitchFamily="34" charset="-128"/>
                <a:cs typeface="Arial" panose="020B0604020202020204" pitchFamily="34" charset="0"/>
              </a:rPr>
              <a:t>Öğrenci bu durumda kendisine aşağıdaki soruları sorar ve yanıtları kullanarak problemi çözmeye çalışır.</a:t>
            </a:r>
          </a:p>
          <a:p>
            <a:pPr marL="728663" lvl="1" indent="-361950">
              <a:lnSpc>
                <a:spcPct val="80000"/>
              </a:lnSpc>
              <a:buFont typeface="Calibri" panose="020F0502020204030204" pitchFamily="34" charset="0"/>
              <a:buAutoNum type="arabicPeriod"/>
            </a:pPr>
            <a:r>
              <a:rPr lang="tr-TR" altLang="tr-TR" sz="2500" b="1" dirty="0">
                <a:solidFill>
                  <a:schemeClr val="accent3">
                    <a:lumMod val="50000"/>
                  </a:schemeClr>
                </a:solidFill>
                <a:latin typeface="Arial" panose="020B0604020202020204" pitchFamily="34" charset="0"/>
                <a:ea typeface="ＭＳ Ｐゴシック" panose="020B0600070205080204" pitchFamily="34" charset="-128"/>
                <a:cs typeface="Arial" panose="020B0604020202020204" pitchFamily="34" charset="0"/>
              </a:rPr>
              <a:t>Ne yapmam isteniyor? (problemi anlama/tanımlama)</a:t>
            </a:r>
          </a:p>
          <a:p>
            <a:pPr marL="728663" lvl="1" indent="-361950">
              <a:lnSpc>
                <a:spcPct val="80000"/>
              </a:lnSpc>
              <a:buFont typeface="Calibri" panose="020F0502020204030204" pitchFamily="34" charset="0"/>
              <a:buAutoNum type="arabicPeriod"/>
            </a:pPr>
            <a:r>
              <a:rPr lang="tr-TR" altLang="tr-TR" sz="2500" b="1" dirty="0">
                <a:solidFill>
                  <a:schemeClr val="accent3">
                    <a:lumMod val="50000"/>
                  </a:schemeClr>
                </a:solidFill>
                <a:latin typeface="Arial" panose="020B0604020202020204" pitchFamily="34" charset="0"/>
                <a:ea typeface="ＭＳ Ｐゴシック" panose="020B0600070205080204" pitchFamily="34" charset="-128"/>
                <a:cs typeface="Arial" panose="020B0604020202020204" pitchFamily="34" charset="0"/>
              </a:rPr>
              <a:t>Neler yapabilirim? (alternatifleri belirleme)</a:t>
            </a:r>
          </a:p>
          <a:p>
            <a:pPr marL="728663" lvl="1" indent="-361950">
              <a:lnSpc>
                <a:spcPct val="80000"/>
              </a:lnSpc>
              <a:buFont typeface="Calibri" panose="020F0502020204030204" pitchFamily="34" charset="0"/>
              <a:buAutoNum type="arabicPeriod"/>
            </a:pPr>
            <a:r>
              <a:rPr lang="tr-TR" altLang="tr-TR" sz="2500" b="1" dirty="0">
                <a:solidFill>
                  <a:schemeClr val="accent3">
                    <a:lumMod val="50000"/>
                  </a:schemeClr>
                </a:solidFill>
                <a:latin typeface="Arial" panose="020B0604020202020204" pitchFamily="34" charset="0"/>
                <a:ea typeface="ＭＳ Ｐゴシック" panose="020B0600070205080204" pitchFamily="34" charset="-128"/>
                <a:cs typeface="Arial" panose="020B0604020202020204" pitchFamily="34" charset="0"/>
              </a:rPr>
              <a:t>En iyi yol hangisi? (uygun alternatifi seçme)</a:t>
            </a:r>
          </a:p>
          <a:p>
            <a:pPr marL="728663" lvl="1" indent="-361950">
              <a:lnSpc>
                <a:spcPct val="80000"/>
              </a:lnSpc>
              <a:buFont typeface="Calibri" panose="020F0502020204030204" pitchFamily="34" charset="0"/>
              <a:buAutoNum type="arabicPeriod"/>
            </a:pPr>
            <a:r>
              <a:rPr lang="tr-TR" altLang="tr-TR" sz="2500" b="1" dirty="0">
                <a:solidFill>
                  <a:schemeClr val="accent3">
                    <a:lumMod val="50000"/>
                  </a:schemeClr>
                </a:solidFill>
                <a:latin typeface="Arial" panose="020B0604020202020204" pitchFamily="34" charset="0"/>
                <a:ea typeface="ＭＳ Ｐゴシック" panose="020B0600070205080204" pitchFamily="34" charset="-128"/>
                <a:cs typeface="Arial" panose="020B0604020202020204" pitchFamily="34" charset="0"/>
              </a:rPr>
              <a:t>Yöntemim işe yaradı mı? (uygulama ve değerlendirme)</a:t>
            </a:r>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278780" y="624467"/>
            <a:ext cx="11586117" cy="6014263"/>
          </a:xfrm>
        </p:spPr>
        <p:txBody>
          <a:bodyPr>
            <a:normAutofit/>
          </a:bodyPr>
          <a:lstStyle/>
          <a:p>
            <a:pPr eaLnBrk="1" hangingPunct="1">
              <a:lnSpc>
                <a:spcPct val="80000"/>
              </a:lnSpc>
            </a:pPr>
            <a:r>
              <a:rPr lang="tr-TR" altLang="tr-TR" sz="2400" b="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rPr>
              <a:t>Çocuk için önemli olan ve </a:t>
            </a:r>
            <a:r>
              <a:rPr lang="tr-TR" altLang="tr-TR" sz="2400" b="1" dirty="0">
                <a:solidFill>
                  <a:schemeClr val="accent3">
                    <a:lumMod val="75000"/>
                  </a:schemeClr>
                </a:solidFill>
                <a:latin typeface="Arial" panose="020B0604020202020204" pitchFamily="34" charset="0"/>
                <a:ea typeface="ＭＳ Ｐゴシック" panose="020B0600070205080204" pitchFamily="34" charset="-128"/>
                <a:cs typeface="Arial" panose="020B0604020202020204" pitchFamily="34" charset="0"/>
              </a:rPr>
              <a:t>öğretmenin daha önce vermiş olduğu ödüllerin, problem davranış sonrasında geri alınması </a:t>
            </a:r>
            <a:r>
              <a:rPr lang="tr-TR" altLang="tr-TR" sz="2400" b="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rPr>
              <a:t>olarak tanımlanabilir.</a:t>
            </a:r>
          </a:p>
          <a:p>
            <a:pPr eaLnBrk="1" hangingPunct="1">
              <a:lnSpc>
                <a:spcPct val="80000"/>
              </a:lnSpc>
            </a:pPr>
            <a:endParaRPr lang="tr-TR" altLang="tr-TR" sz="2400" b="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80000"/>
              </a:lnSpc>
            </a:pPr>
            <a:r>
              <a:rPr lang="tr-TR" altLang="tr-TR" sz="2400" b="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rPr>
              <a:t>Özellikle </a:t>
            </a:r>
            <a:r>
              <a:rPr lang="tr-TR" altLang="tr-TR" sz="2400" b="1" dirty="0">
                <a:solidFill>
                  <a:schemeClr val="accent3">
                    <a:lumMod val="75000"/>
                  </a:schemeClr>
                </a:solidFill>
                <a:latin typeface="Arial" panose="020B0604020202020204" pitchFamily="34" charset="0"/>
                <a:ea typeface="ＭＳ Ｐゴシック" panose="020B0600070205080204" pitchFamily="34" charset="-128"/>
                <a:cs typeface="Arial" panose="020B0604020202020204" pitchFamily="34" charset="0"/>
              </a:rPr>
              <a:t>kurallara uymama, ders/ödev dışı etkinliklerle uğraşma, aşırı hareketlilik, vurma, itme, çekme </a:t>
            </a:r>
            <a:r>
              <a:rPr lang="tr-TR" altLang="tr-TR" sz="2400" b="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rPr>
              <a:t>gibi davranışları değiştirmede etkili olarak kullanılır.</a:t>
            </a:r>
          </a:p>
          <a:p>
            <a:pPr eaLnBrk="1" hangingPunct="1">
              <a:lnSpc>
                <a:spcPct val="80000"/>
              </a:lnSpc>
            </a:pPr>
            <a:endParaRPr lang="tr-TR" altLang="tr-TR" sz="2400" b="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80000"/>
              </a:lnSpc>
            </a:pPr>
            <a:r>
              <a:rPr lang="tr-TR" altLang="tr-TR" sz="2400" b="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rPr>
              <a:t>Yöntemin nasıl işleyeceği, uygulamaya başlamadan önce çocuğa açıklanmalıdır. </a:t>
            </a:r>
            <a:r>
              <a:rPr lang="tr-TR" altLang="tr-TR" sz="2400" b="1" dirty="0">
                <a:solidFill>
                  <a:schemeClr val="accent3">
                    <a:lumMod val="75000"/>
                  </a:schemeClr>
                </a:solidFill>
                <a:latin typeface="Arial" panose="020B0604020202020204" pitchFamily="34" charset="0"/>
                <a:ea typeface="ＭＳ Ｐゴシック" panose="020B0600070205080204" pitchFamily="34" charset="-128"/>
                <a:cs typeface="Arial" panose="020B0604020202020204" pitchFamily="34" charset="0"/>
              </a:rPr>
              <a:t>Hangi davranışında ne kadar ödülün geri alınacağı </a:t>
            </a:r>
            <a:r>
              <a:rPr lang="tr-TR" altLang="tr-TR" sz="2400" b="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rPr>
              <a:t>konusunda çocuğa bilgi verilmelidir. </a:t>
            </a:r>
          </a:p>
          <a:p>
            <a:pPr eaLnBrk="1" hangingPunct="1">
              <a:lnSpc>
                <a:spcPct val="80000"/>
              </a:lnSpc>
            </a:pPr>
            <a:endParaRPr lang="tr-TR" altLang="tr-TR" sz="2400" b="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80000"/>
              </a:lnSpc>
            </a:pPr>
            <a:r>
              <a:rPr lang="tr-TR" altLang="tr-TR" sz="2400" b="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rPr>
              <a:t>Yöntem </a:t>
            </a:r>
            <a:r>
              <a:rPr lang="tr-TR" altLang="tr-TR" sz="2400" b="1" dirty="0">
                <a:solidFill>
                  <a:schemeClr val="accent3">
                    <a:lumMod val="75000"/>
                  </a:schemeClr>
                </a:solidFill>
                <a:latin typeface="Arial" panose="020B0604020202020204" pitchFamily="34" charset="0"/>
                <a:ea typeface="ＭＳ Ｐゴシック" panose="020B0600070205080204" pitchFamily="34" charset="-128"/>
                <a:cs typeface="Arial" panose="020B0604020202020204" pitchFamily="34" charset="0"/>
              </a:rPr>
              <a:t>simgesel ödül verme yöntemiyle birlikte</a:t>
            </a:r>
            <a:r>
              <a:rPr lang="tr-TR" altLang="tr-TR" sz="2400" b="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rPr>
              <a:t> kullanılırsa, problem davranışın azalmasını hızlandırır.</a:t>
            </a:r>
          </a:p>
          <a:p>
            <a:pPr eaLnBrk="1" hangingPunct="1">
              <a:lnSpc>
                <a:spcPct val="80000"/>
              </a:lnSpc>
            </a:pPr>
            <a:endParaRPr lang="tr-TR" altLang="tr-TR" sz="2400" b="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80000"/>
              </a:lnSpc>
            </a:pPr>
            <a:r>
              <a:rPr lang="tr-TR" altLang="tr-TR" sz="2400" b="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rPr>
              <a:t>Bu yöntemi kullanan öğretmen için en temel problem, çocuğun problem davranış sonrasında kaybedeceği hiçbir şeyin olmamasıdır. Bu nedenle </a:t>
            </a:r>
            <a:r>
              <a:rPr lang="tr-TR" altLang="tr-TR" sz="2400" b="1" dirty="0">
                <a:solidFill>
                  <a:schemeClr val="accent3">
                    <a:lumMod val="75000"/>
                  </a:schemeClr>
                </a:solidFill>
                <a:latin typeface="Arial" panose="020B0604020202020204" pitchFamily="34" charset="0"/>
                <a:ea typeface="ＭＳ Ｐゴシック" panose="020B0600070205080204" pitchFamily="34" charset="-128"/>
                <a:cs typeface="Arial" panose="020B0604020202020204" pitchFamily="34" charset="0"/>
              </a:rPr>
              <a:t>öğretmen çocukta geri alabileceği simgesel ödülün olduğundan emin olmalıdır.</a:t>
            </a:r>
          </a:p>
          <a:p>
            <a:pPr eaLnBrk="1" hangingPunct="1">
              <a:lnSpc>
                <a:spcPct val="80000"/>
              </a:lnSpc>
              <a:buFont typeface="Wingdings 2" panose="05020102010507070707" pitchFamily="18" charset="2"/>
              <a:buNone/>
            </a:pPr>
            <a:endParaRPr lang="tr-TR" altLang="tr-TR" sz="2400" b="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80000"/>
              </a:lnSpc>
              <a:buFont typeface="Wingdings" panose="05000000000000000000" pitchFamily="2" charset="2"/>
              <a:buNone/>
            </a:pPr>
            <a:endParaRPr lang="tr-TR" altLang="tr-TR" sz="1800" dirty="0">
              <a:solidFill>
                <a:schemeClr val="tx2"/>
              </a:solidFill>
              <a:ea typeface="ＭＳ Ｐゴシック" panose="020B0600070205080204" pitchFamily="34" charset="-128"/>
            </a:endParaRPr>
          </a:p>
        </p:txBody>
      </p:sp>
      <p:sp>
        <p:nvSpPr>
          <p:cNvPr id="31748" name="6 Slayt Numarası Yer Tutucusu"/>
          <p:cNvSpPr>
            <a:spLocks noGrp="1"/>
          </p:cNvSpPr>
          <p:nvPr>
            <p:ph type="sldNum" sz="quarter" idx="1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26D278BE-12AB-4A3E-8E98-E8F5AAA58A7F}" type="slidenum">
              <a:rPr kumimoji="0" lang="tr-TR" altLang="tr-TR">
                <a:solidFill>
                  <a:schemeClr val="tx2"/>
                </a:solidFill>
              </a:rPr>
              <a:pPr eaLnBrk="1" hangingPunct="1"/>
              <a:t>39</a:t>
            </a:fld>
            <a:endParaRPr kumimoji="0" lang="tr-TR" altLang="tr-TR">
              <a:solidFill>
                <a:schemeClr val="tx2"/>
              </a:solidFill>
            </a:endParaRPr>
          </a:p>
        </p:txBody>
      </p:sp>
      <p:sp>
        <p:nvSpPr>
          <p:cNvPr id="31746" name="Rectangle 2"/>
          <p:cNvSpPr>
            <a:spLocks noGrp="1" noChangeArrowheads="1"/>
          </p:cNvSpPr>
          <p:nvPr>
            <p:ph type="title"/>
          </p:nvPr>
        </p:nvSpPr>
        <p:spPr>
          <a:xfrm>
            <a:off x="2208213" y="270287"/>
            <a:ext cx="7999412" cy="354180"/>
          </a:xfrm>
        </p:spPr>
        <p:txBody>
          <a:bodyPr>
            <a:noAutofit/>
          </a:bodyPr>
          <a:lstStyle/>
          <a:p>
            <a:pPr algn="ctr" eaLnBrk="1" hangingPunct="1"/>
            <a:r>
              <a:rPr lang="tr-TR" altLang="tr-TR" sz="3200" b="1" dirty="0">
                <a:solidFill>
                  <a:srgbClr val="C00000"/>
                </a:solidFill>
                <a:latin typeface="Arial Black" panose="020B0A04020102020204" pitchFamily="34" charset="0"/>
                <a:ea typeface="ＭＳ Ｐゴシック" panose="020B0600070205080204" pitchFamily="34" charset="-128"/>
              </a:rPr>
              <a:t>3.f. Bedel Ödeme</a:t>
            </a:r>
          </a:p>
        </p:txBody>
      </p:sp>
    </p:spTree>
    <p:extLst>
      <p:ext uri="{BB962C8B-B14F-4D97-AF65-F5344CB8AC3E}">
        <p14:creationId xmlns:p14="http://schemas.microsoft.com/office/powerpoint/2010/main" xmlns="" val="384641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nSpc>
                <a:spcPct val="90000"/>
              </a:lnSpc>
              <a:buFont typeface="Wingdings" pitchFamily="2" charset="2"/>
              <a:buChar char="q"/>
            </a:pPr>
            <a:r>
              <a:rPr lang="tr-TR" sz="3000" dirty="0" smtClean="0">
                <a:solidFill>
                  <a:srgbClr val="C00000"/>
                </a:solidFill>
                <a:latin typeface="Arial" pitchFamily="34" charset="0"/>
                <a:cs typeface="Arial" pitchFamily="34" charset="0"/>
              </a:rPr>
              <a:t>Problem davranışları önlemek için;</a:t>
            </a:r>
          </a:p>
          <a:p>
            <a:pPr lvl="1">
              <a:lnSpc>
                <a:spcPct val="90000"/>
              </a:lnSpc>
            </a:pPr>
            <a:r>
              <a:rPr lang="en-US" sz="2800" dirty="0" smtClean="0">
                <a:solidFill>
                  <a:schemeClr val="tx1"/>
                </a:solidFill>
                <a:latin typeface="Arial" pitchFamily="34" charset="0"/>
                <a:cs typeface="Arial" pitchFamily="34" charset="0"/>
              </a:rPr>
              <a:t>D</a:t>
            </a:r>
            <a:r>
              <a:rPr lang="tr-TR" sz="2800" dirty="0" err="1" smtClean="0">
                <a:solidFill>
                  <a:schemeClr val="tx1"/>
                </a:solidFill>
                <a:latin typeface="Arial" pitchFamily="34" charset="0"/>
                <a:cs typeface="Arial" pitchFamily="34" charset="0"/>
              </a:rPr>
              <a:t>avranışın</a:t>
            </a:r>
            <a:r>
              <a:rPr lang="tr-TR" sz="2800" dirty="0" smtClean="0">
                <a:solidFill>
                  <a:schemeClr val="tx1"/>
                </a:solidFill>
                <a:latin typeface="Arial" pitchFamily="34" charset="0"/>
                <a:cs typeface="Arial" pitchFamily="34" charset="0"/>
              </a:rPr>
              <a:t> nedeni ve çocuk için amacının belirlenmesi</a:t>
            </a:r>
          </a:p>
          <a:p>
            <a:pPr lvl="1">
              <a:lnSpc>
                <a:spcPct val="90000"/>
              </a:lnSpc>
            </a:pPr>
            <a:endParaRPr lang="en-US" sz="2800" dirty="0" smtClean="0">
              <a:solidFill>
                <a:schemeClr val="tx1"/>
              </a:solidFill>
              <a:latin typeface="Arial" pitchFamily="34" charset="0"/>
              <a:cs typeface="Arial" pitchFamily="34" charset="0"/>
            </a:endParaRPr>
          </a:p>
          <a:p>
            <a:pPr>
              <a:lnSpc>
                <a:spcPct val="90000"/>
              </a:lnSpc>
              <a:buFont typeface="Wingdings" pitchFamily="2" charset="2"/>
              <a:buChar char="q"/>
            </a:pPr>
            <a:r>
              <a:rPr lang="en-US" sz="2800" dirty="0" smtClean="0">
                <a:solidFill>
                  <a:srgbClr val="C00000"/>
                </a:solidFill>
                <a:latin typeface="Arial" pitchFamily="34" charset="0"/>
                <a:cs typeface="Arial" pitchFamily="34" charset="0"/>
              </a:rPr>
              <a:t> </a:t>
            </a:r>
            <a:r>
              <a:rPr lang="tr-TR" sz="2800" dirty="0" smtClean="0">
                <a:solidFill>
                  <a:srgbClr val="C00000"/>
                </a:solidFill>
                <a:latin typeface="Arial" pitchFamily="34" charset="0"/>
                <a:cs typeface="Arial" pitchFamily="34" charset="0"/>
              </a:rPr>
              <a:t>Davranışla ilişkili değişkenlerin;</a:t>
            </a:r>
          </a:p>
          <a:p>
            <a:pPr>
              <a:lnSpc>
                <a:spcPct val="90000"/>
              </a:lnSpc>
              <a:buFont typeface="Wingdings" pitchFamily="2" charset="2"/>
              <a:buChar char="q"/>
            </a:pPr>
            <a:endParaRPr lang="en-US" sz="2800" dirty="0" smtClean="0">
              <a:solidFill>
                <a:srgbClr val="C00000"/>
              </a:solidFill>
              <a:latin typeface="Arial" pitchFamily="34" charset="0"/>
              <a:cs typeface="Arial" pitchFamily="34" charset="0"/>
            </a:endParaRPr>
          </a:p>
          <a:p>
            <a:pPr lvl="1">
              <a:lnSpc>
                <a:spcPct val="90000"/>
              </a:lnSpc>
            </a:pPr>
            <a:r>
              <a:rPr lang="en-US" sz="2800" dirty="0" err="1" smtClean="0">
                <a:solidFill>
                  <a:schemeClr val="tx1"/>
                </a:solidFill>
                <a:latin typeface="Arial" pitchFamily="34" charset="0"/>
                <a:cs typeface="Arial" pitchFamily="34" charset="0"/>
              </a:rPr>
              <a:t>Belirlenmesi</a:t>
            </a:r>
            <a:endParaRPr lang="tr-TR" sz="2800" dirty="0" smtClean="0">
              <a:solidFill>
                <a:schemeClr val="tx1"/>
              </a:solidFill>
              <a:latin typeface="Arial" pitchFamily="34" charset="0"/>
              <a:cs typeface="Arial" pitchFamily="34" charset="0"/>
            </a:endParaRPr>
          </a:p>
          <a:p>
            <a:pPr lvl="1">
              <a:lnSpc>
                <a:spcPct val="90000"/>
              </a:lnSpc>
            </a:pPr>
            <a:endParaRPr lang="en-US" sz="2800" dirty="0" smtClean="0">
              <a:solidFill>
                <a:schemeClr val="tx1"/>
              </a:solidFill>
              <a:latin typeface="Arial" pitchFamily="34" charset="0"/>
              <a:cs typeface="Arial" pitchFamily="34" charset="0"/>
            </a:endParaRPr>
          </a:p>
          <a:p>
            <a:pPr lvl="1">
              <a:lnSpc>
                <a:spcPct val="90000"/>
              </a:lnSpc>
            </a:pPr>
            <a:r>
              <a:rPr lang="en-US" sz="2800" dirty="0" err="1" smtClean="0">
                <a:solidFill>
                  <a:schemeClr val="tx1"/>
                </a:solidFill>
                <a:latin typeface="Arial" pitchFamily="34" charset="0"/>
                <a:cs typeface="Arial" pitchFamily="34" charset="0"/>
              </a:rPr>
              <a:t>Değiştirilmesi</a:t>
            </a:r>
            <a:endParaRPr lang="tr-TR" sz="2800" dirty="0" smtClean="0">
              <a:solidFill>
                <a:schemeClr val="tx1"/>
              </a:solidFill>
              <a:latin typeface="Arial" pitchFamily="34" charset="0"/>
              <a:cs typeface="Arial" pitchFamily="34" charset="0"/>
            </a:endParaRPr>
          </a:p>
          <a:p>
            <a:pPr lvl="1">
              <a:lnSpc>
                <a:spcPct val="90000"/>
              </a:lnSpc>
            </a:pPr>
            <a:endParaRPr lang="en-US" sz="2800" dirty="0" smtClean="0">
              <a:solidFill>
                <a:schemeClr val="tx1"/>
              </a:solidFill>
              <a:latin typeface="Arial" pitchFamily="34" charset="0"/>
              <a:cs typeface="Arial" pitchFamily="34" charset="0"/>
            </a:endParaRPr>
          </a:p>
          <a:p>
            <a:pPr lvl="1">
              <a:lnSpc>
                <a:spcPct val="90000"/>
              </a:lnSpc>
            </a:pPr>
            <a:r>
              <a:rPr lang="tr-TR" sz="2800" dirty="0" err="1" smtClean="0">
                <a:solidFill>
                  <a:schemeClr val="tx1"/>
                </a:solidFill>
                <a:latin typeface="Arial" pitchFamily="34" charset="0"/>
                <a:cs typeface="Arial" pitchFamily="34" charset="0"/>
              </a:rPr>
              <a:t>Y</a:t>
            </a:r>
            <a:r>
              <a:rPr lang="en-US" sz="2800" dirty="0" err="1" smtClean="0">
                <a:solidFill>
                  <a:schemeClr val="tx1"/>
                </a:solidFill>
                <a:latin typeface="Arial" pitchFamily="34" charset="0"/>
                <a:cs typeface="Arial" pitchFamily="34" charset="0"/>
              </a:rPr>
              <a:t>eniden</a:t>
            </a:r>
            <a:r>
              <a:rPr lang="en-US" sz="2800" dirty="0" smtClean="0">
                <a:solidFill>
                  <a:schemeClr val="tx1"/>
                </a:solidFill>
                <a:latin typeface="Arial" pitchFamily="34" charset="0"/>
                <a:cs typeface="Arial" pitchFamily="34" charset="0"/>
              </a:rPr>
              <a:t> </a:t>
            </a:r>
            <a:r>
              <a:rPr lang="en-US" sz="2800" dirty="0" err="1" smtClean="0">
                <a:solidFill>
                  <a:schemeClr val="tx1"/>
                </a:solidFill>
                <a:latin typeface="Arial" pitchFamily="34" charset="0"/>
                <a:cs typeface="Arial" pitchFamily="34" charset="0"/>
              </a:rPr>
              <a:t>düzenlenmesi</a:t>
            </a:r>
            <a:endParaRPr lang="tr-TR" sz="2800" dirty="0">
              <a:solidFill>
                <a:schemeClr val="tx1"/>
              </a:solidFill>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xmlns="" id="{8243FFC3-8061-40A5-AA81-F710B62EF5A9}"/>
              </a:ext>
            </a:extLst>
          </p:cNvPr>
          <p:cNvSpPr>
            <a:spLocks noGrp="1"/>
          </p:cNvSpPr>
          <p:nvPr>
            <p:ph idx="1"/>
          </p:nvPr>
        </p:nvSpPr>
        <p:spPr>
          <a:xfrm>
            <a:off x="133815" y="546410"/>
            <a:ext cx="11820292" cy="5549590"/>
          </a:xfrm>
        </p:spPr>
        <p:txBody>
          <a:bodyPr/>
          <a:lstStyle/>
          <a:p>
            <a:pPr marL="274320" marR="0" lvl="0" indent="-274320" algn="l" defTabSz="914400" rtl="0" eaLnBrk="1" fontAlgn="auto" latinLnBrk="0" hangingPunct="1">
              <a:lnSpc>
                <a:spcPct val="80000"/>
              </a:lnSpc>
              <a:spcBef>
                <a:spcPts val="600"/>
              </a:spcBef>
              <a:spcAft>
                <a:spcPts val="0"/>
              </a:spcAft>
              <a:buClr>
                <a:srgbClr val="EA157A"/>
              </a:buClr>
              <a:buSzPct val="85000"/>
              <a:buFont typeface="Wingdings" panose="05000000000000000000" pitchFamily="2" charset="2"/>
              <a:buNone/>
              <a:tabLst/>
              <a:defRPr/>
            </a:pPr>
            <a:endParaRPr kumimoji="0" lang="tr-TR" altLang="tr-TR" sz="1800" b="1" i="0" u="none" strike="noStrike" kern="1200" cap="none" spc="0" normalizeH="0" baseline="0" noProof="0" dirty="0">
              <a:ln>
                <a:noFill/>
              </a:ln>
              <a:solidFill>
                <a:srgbClr val="00B050"/>
              </a:solidFill>
              <a:effectLst/>
              <a:uLnTx/>
              <a:uFillTx/>
              <a:latin typeface="Arial Black" panose="020B0A04020102020204" pitchFamily="34" charset="0"/>
              <a:ea typeface="ＭＳ Ｐゴシック" panose="020B0600070205080204" pitchFamily="34" charset="-128"/>
            </a:endParaRPr>
          </a:p>
          <a:p>
            <a:pPr marL="274320" marR="0" lvl="0" indent="-274320" algn="l" defTabSz="914400" rtl="0" eaLnBrk="1" fontAlgn="auto" latinLnBrk="0" hangingPunct="1">
              <a:lnSpc>
                <a:spcPct val="80000"/>
              </a:lnSpc>
              <a:spcBef>
                <a:spcPts val="600"/>
              </a:spcBef>
              <a:spcAft>
                <a:spcPts val="0"/>
              </a:spcAft>
              <a:buClr>
                <a:srgbClr val="EA157A"/>
              </a:buClr>
              <a:buSzPct val="85000"/>
              <a:buFont typeface="Wingdings" panose="05000000000000000000" pitchFamily="2" charset="2"/>
              <a:buNone/>
              <a:tabLst/>
              <a:defRPr/>
            </a:pPr>
            <a:endParaRPr lang="tr-TR" altLang="tr-TR" sz="1800" b="1" dirty="0">
              <a:solidFill>
                <a:srgbClr val="00B050"/>
              </a:solidFill>
              <a:latin typeface="Arial Black" panose="020B0A04020102020204" pitchFamily="34" charset="0"/>
              <a:ea typeface="ＭＳ Ｐゴシック" panose="020B0600070205080204" pitchFamily="34" charset="-128"/>
            </a:endParaRPr>
          </a:p>
          <a:p>
            <a:pPr marL="274320" marR="0" lvl="0" indent="-274320" algn="l" defTabSz="914400" rtl="0" eaLnBrk="1" fontAlgn="auto" latinLnBrk="0" hangingPunct="1">
              <a:lnSpc>
                <a:spcPct val="80000"/>
              </a:lnSpc>
              <a:spcBef>
                <a:spcPts val="600"/>
              </a:spcBef>
              <a:spcAft>
                <a:spcPts val="0"/>
              </a:spcAft>
              <a:buClr>
                <a:srgbClr val="EA157A"/>
              </a:buClr>
              <a:buSzPct val="85000"/>
              <a:buFont typeface="Wingdings" panose="05000000000000000000" pitchFamily="2" charset="2"/>
              <a:buNone/>
              <a:tabLst/>
              <a:defRPr/>
            </a:pPr>
            <a:endParaRPr kumimoji="0" lang="tr-TR" altLang="tr-TR" sz="1800" b="1" i="0" u="none" strike="noStrike" kern="1200" cap="none" spc="0" normalizeH="0" baseline="0" noProof="0" dirty="0">
              <a:ln>
                <a:noFill/>
              </a:ln>
              <a:solidFill>
                <a:srgbClr val="00B050"/>
              </a:solidFill>
              <a:effectLst/>
              <a:uLnTx/>
              <a:uFillTx/>
              <a:latin typeface="Arial Black" panose="020B0A04020102020204" pitchFamily="34" charset="0"/>
              <a:ea typeface="ＭＳ Ｐゴシック" panose="020B0600070205080204" pitchFamily="34" charset="-128"/>
            </a:endParaRPr>
          </a:p>
          <a:p>
            <a:pPr marL="274320" marR="0" lvl="0" indent="-274320" algn="l" defTabSz="914400" rtl="0" eaLnBrk="1" fontAlgn="auto" latinLnBrk="0" hangingPunct="1">
              <a:lnSpc>
                <a:spcPct val="80000"/>
              </a:lnSpc>
              <a:spcBef>
                <a:spcPts val="600"/>
              </a:spcBef>
              <a:spcAft>
                <a:spcPts val="0"/>
              </a:spcAft>
              <a:buClr>
                <a:srgbClr val="EA157A"/>
              </a:buClr>
              <a:buSzPct val="85000"/>
              <a:buFont typeface="Wingdings" panose="05000000000000000000" pitchFamily="2" charset="2"/>
              <a:buNone/>
              <a:tabLst/>
              <a:defRPr/>
            </a:pPr>
            <a:endParaRPr lang="tr-TR" altLang="tr-TR" sz="1800" b="1" dirty="0">
              <a:solidFill>
                <a:srgbClr val="00B050"/>
              </a:solidFill>
              <a:latin typeface="Arial Black" panose="020B0A04020102020204" pitchFamily="34" charset="0"/>
              <a:ea typeface="ＭＳ Ｐゴシック" panose="020B0600070205080204" pitchFamily="34" charset="-128"/>
            </a:endParaRPr>
          </a:p>
          <a:p>
            <a:pPr marL="274320" marR="0" lvl="0" indent="-274320" algn="l" defTabSz="914400" rtl="0" eaLnBrk="1" fontAlgn="auto" latinLnBrk="0" hangingPunct="1">
              <a:lnSpc>
                <a:spcPct val="80000"/>
              </a:lnSpc>
              <a:spcBef>
                <a:spcPts val="600"/>
              </a:spcBef>
              <a:spcAft>
                <a:spcPts val="0"/>
              </a:spcAft>
              <a:buClr>
                <a:srgbClr val="EA157A"/>
              </a:buClr>
              <a:buSzPct val="85000"/>
              <a:buFont typeface="Wingdings" panose="05000000000000000000" pitchFamily="2" charset="2"/>
              <a:buNone/>
              <a:tabLst/>
              <a:defRPr/>
            </a:pPr>
            <a:r>
              <a:rPr kumimoji="0" lang="tr-TR" altLang="tr-TR" sz="2400" b="1" i="0" u="none" strike="noStrike" kern="1200" cap="none" spc="0" normalizeH="0" baseline="0" noProof="0" dirty="0">
                <a:ln>
                  <a:noFill/>
                </a:ln>
                <a:solidFill>
                  <a:srgbClr val="00B050"/>
                </a:solidFill>
                <a:effectLst/>
                <a:uLnTx/>
                <a:uFillTx/>
                <a:latin typeface="Arial Black" panose="020B0A04020102020204" pitchFamily="34" charset="0"/>
                <a:ea typeface="ＭＳ Ｐゴシック" panose="020B0600070205080204" pitchFamily="34" charset="-128"/>
              </a:rPr>
              <a:t>Olumlu davranışlar </a:t>
            </a:r>
            <a:r>
              <a:rPr kumimoji="0" lang="tr-TR" altLang="tr-TR" sz="2400" b="1" i="0" u="none" strike="noStrike" kern="1200" cap="none" spc="0" normalizeH="0" baseline="0" noProof="0" dirty="0">
                <a:ln>
                  <a:noFill/>
                </a:ln>
                <a:solidFill>
                  <a:srgbClr val="4E5B6F"/>
                </a:solidFill>
                <a:effectLst/>
                <a:uLnTx/>
                <a:uFillTx/>
                <a:latin typeface="Arial Black" panose="020B0A04020102020204" pitchFamily="34" charset="0"/>
                <a:ea typeface="ＭＳ Ｐゴシック" panose="020B0600070205080204" pitchFamily="34" charset="-128"/>
              </a:rPr>
              <a:t>		         </a:t>
            </a:r>
            <a:r>
              <a:rPr kumimoji="0" lang="tr-TR" altLang="tr-TR" sz="2400" b="1" i="0" u="none" strike="noStrike" kern="1200" cap="none" spc="0" normalizeH="0" baseline="0" noProof="0" dirty="0">
                <a:ln>
                  <a:noFill/>
                </a:ln>
                <a:solidFill>
                  <a:srgbClr val="00B050"/>
                </a:solidFill>
                <a:effectLst/>
                <a:uLnTx/>
                <a:uFillTx/>
                <a:latin typeface="Arial Black" panose="020B0A04020102020204" pitchFamily="34" charset="0"/>
                <a:ea typeface="ＭＳ Ｐゴシック" panose="020B0600070205080204" pitchFamily="34" charset="-128"/>
              </a:rPr>
              <a:t>Olumsuz davranışlar</a:t>
            </a:r>
            <a:endParaRPr kumimoji="0" lang="en-US" altLang="tr-TR" sz="2400" b="1" i="0" u="none" strike="noStrike" kern="1200" cap="none" spc="0" normalizeH="0" baseline="0" noProof="0" dirty="0">
              <a:ln>
                <a:noFill/>
              </a:ln>
              <a:solidFill>
                <a:srgbClr val="00B050"/>
              </a:solidFill>
              <a:effectLst/>
              <a:uLnTx/>
              <a:uFillTx/>
              <a:latin typeface="Arial Black" panose="020B0A04020102020204" pitchFamily="34" charset="0"/>
              <a:ea typeface="ＭＳ Ｐゴシック" panose="020B0600070205080204" pitchFamily="34" charset="-128"/>
            </a:endParaRPr>
          </a:p>
          <a:p>
            <a:pPr marL="274320" marR="0" lvl="0" indent="-274320" algn="l" defTabSz="914400" rtl="0" eaLnBrk="1" fontAlgn="auto" latinLnBrk="0" hangingPunct="1">
              <a:lnSpc>
                <a:spcPct val="80000"/>
              </a:lnSpc>
              <a:spcBef>
                <a:spcPts val="600"/>
              </a:spcBef>
              <a:spcAft>
                <a:spcPts val="0"/>
              </a:spcAft>
              <a:buClr>
                <a:srgbClr val="EA157A"/>
              </a:buClr>
              <a:buSzPct val="85000"/>
              <a:buFont typeface="Wingdings 2" panose="05020102010507070707" pitchFamily="18" charset="2"/>
              <a:buNone/>
              <a:tabLst/>
              <a:defRPr/>
            </a:pPr>
            <a:r>
              <a:rPr kumimoji="0" lang="tr-TR" altLang="tr-TR" sz="2400" b="0" i="0" u="none" strike="noStrike" kern="1200" cap="none" spc="0" normalizeH="0" baseline="0" noProof="0" dirty="0">
                <a:ln>
                  <a:noFill/>
                </a:ln>
                <a:solidFill>
                  <a:srgbClr val="4E5B6F"/>
                </a:solidFill>
                <a:effectLst/>
                <a:uLnTx/>
                <a:uFillTx/>
                <a:latin typeface="Arial Black" panose="020B0A04020102020204" pitchFamily="34" charset="0"/>
                <a:ea typeface="ＭＳ Ｐゴシック" panose="020B0600070205080204" pitchFamily="34" charset="-128"/>
              </a:rPr>
              <a:t>Parmak kaldırmak	</a:t>
            </a:r>
            <a:r>
              <a:rPr lang="tr-TR" altLang="tr-TR" sz="2400" dirty="0">
                <a:solidFill>
                  <a:srgbClr val="4E5B6F"/>
                </a:solidFill>
                <a:latin typeface="Arial Black" panose="020B0A04020102020204" pitchFamily="34" charset="0"/>
                <a:ea typeface="ＭＳ Ｐゴシック" panose="020B0600070205080204" pitchFamily="34" charset="-128"/>
              </a:rPr>
              <a:t>                </a:t>
            </a:r>
            <a:r>
              <a:rPr kumimoji="0" lang="tr-TR" altLang="tr-TR" sz="2400" b="0" i="0" u="none" strike="noStrike" kern="1200" cap="none" spc="0" normalizeH="0" baseline="0" noProof="0" dirty="0">
                <a:ln>
                  <a:noFill/>
                </a:ln>
                <a:solidFill>
                  <a:srgbClr val="4E5B6F"/>
                </a:solidFill>
                <a:effectLst/>
                <a:uLnTx/>
                <a:uFillTx/>
                <a:latin typeface="Arial Black" panose="020B0A04020102020204" pitchFamily="34" charset="0"/>
                <a:ea typeface="ＭＳ Ｐゴシック" panose="020B0600070205080204" pitchFamily="34" charset="-128"/>
              </a:rPr>
              <a:t>Söz kesmek</a:t>
            </a:r>
            <a:endParaRPr kumimoji="0" lang="en-US" altLang="tr-TR" sz="2400" b="0" i="0" u="none" strike="noStrike" kern="1200" cap="none" spc="0" normalizeH="0" baseline="0" noProof="0" dirty="0">
              <a:ln>
                <a:noFill/>
              </a:ln>
              <a:solidFill>
                <a:srgbClr val="4E5B6F"/>
              </a:solidFill>
              <a:effectLst/>
              <a:uLnTx/>
              <a:uFillTx/>
              <a:latin typeface="Arial Black" panose="020B0A04020102020204" pitchFamily="34" charset="0"/>
              <a:ea typeface="ＭＳ Ｐゴシック" panose="020B0600070205080204" pitchFamily="34" charset="-128"/>
            </a:endParaRPr>
          </a:p>
          <a:p>
            <a:pPr marL="274320" marR="0" lvl="0" indent="-274320" algn="l" defTabSz="914400" rtl="0" eaLnBrk="1" fontAlgn="auto" latinLnBrk="0" hangingPunct="1">
              <a:lnSpc>
                <a:spcPct val="80000"/>
              </a:lnSpc>
              <a:spcBef>
                <a:spcPts val="600"/>
              </a:spcBef>
              <a:spcAft>
                <a:spcPts val="0"/>
              </a:spcAft>
              <a:buClr>
                <a:srgbClr val="EA157A"/>
              </a:buClr>
              <a:buSzPct val="85000"/>
              <a:buFont typeface="Wingdings 2" panose="05020102010507070707" pitchFamily="18" charset="2"/>
              <a:buNone/>
              <a:tabLst/>
              <a:defRPr/>
            </a:pPr>
            <a:r>
              <a:rPr kumimoji="0" lang="tr-TR" altLang="tr-TR" sz="2400" b="0" i="0" u="none" strike="noStrike" kern="1200" cap="none" spc="0" normalizeH="0" baseline="0" noProof="0" dirty="0">
                <a:ln>
                  <a:noFill/>
                </a:ln>
                <a:solidFill>
                  <a:srgbClr val="4E5B6F"/>
                </a:solidFill>
                <a:effectLst/>
                <a:uLnTx/>
                <a:uFillTx/>
                <a:latin typeface="Arial Black" panose="020B0A04020102020204" pitchFamily="34" charset="0"/>
                <a:ea typeface="ＭＳ Ｐゴシック" panose="020B0600070205080204" pitchFamily="34" charset="-128"/>
              </a:rPr>
              <a:t>Ödeviyle ilgilenmek	                Arkadaşına zarar vermek(vurmak vb.)</a:t>
            </a:r>
            <a:endParaRPr kumimoji="0" lang="en-US" altLang="tr-TR" sz="2400" b="0" i="0" u="none" strike="noStrike" kern="1200" cap="none" spc="0" normalizeH="0" baseline="0" noProof="0" dirty="0">
              <a:ln>
                <a:noFill/>
              </a:ln>
              <a:solidFill>
                <a:srgbClr val="4E5B6F"/>
              </a:solidFill>
              <a:effectLst/>
              <a:uLnTx/>
              <a:uFillTx/>
              <a:latin typeface="Arial Black" panose="020B0A04020102020204" pitchFamily="34" charset="0"/>
              <a:ea typeface="ＭＳ Ｐゴシック" panose="020B0600070205080204" pitchFamily="34" charset="-128"/>
            </a:endParaRPr>
          </a:p>
          <a:p>
            <a:pPr marL="274320" marR="0" lvl="0" indent="-274320" algn="l" defTabSz="914400" rtl="0" eaLnBrk="1" fontAlgn="auto" latinLnBrk="0" hangingPunct="1">
              <a:lnSpc>
                <a:spcPct val="80000"/>
              </a:lnSpc>
              <a:spcBef>
                <a:spcPts val="600"/>
              </a:spcBef>
              <a:spcAft>
                <a:spcPts val="0"/>
              </a:spcAft>
              <a:buClr>
                <a:srgbClr val="EA157A"/>
              </a:buClr>
              <a:buSzPct val="85000"/>
              <a:buFont typeface="Wingdings 2" panose="05020102010507070707" pitchFamily="18" charset="2"/>
              <a:buNone/>
              <a:tabLst/>
              <a:defRPr/>
            </a:pPr>
            <a:r>
              <a:rPr kumimoji="0" lang="tr-TR" altLang="tr-TR" sz="2400" b="0" i="0" u="none" strike="noStrike" kern="1200" cap="none" spc="0" normalizeH="0" baseline="0" noProof="0" dirty="0">
                <a:ln>
                  <a:noFill/>
                </a:ln>
                <a:solidFill>
                  <a:srgbClr val="4E5B6F"/>
                </a:solidFill>
                <a:effectLst/>
                <a:uLnTx/>
                <a:uFillTx/>
                <a:latin typeface="Arial Black" panose="020B0A04020102020204" pitchFamily="34" charset="0"/>
                <a:ea typeface="ＭＳ Ｐゴシック" panose="020B0600070205080204" pitchFamily="34" charset="-128"/>
              </a:rPr>
              <a:t>Yerinde oturmak 		       Sınıfta gezmek</a:t>
            </a:r>
            <a:endParaRPr kumimoji="0" lang="en-US" altLang="tr-TR" sz="2400" b="0" i="0" u="none" strike="noStrike" kern="1200" cap="none" spc="0" normalizeH="0" baseline="0" noProof="0" dirty="0">
              <a:ln>
                <a:noFill/>
              </a:ln>
              <a:solidFill>
                <a:srgbClr val="4E5B6F"/>
              </a:solidFill>
              <a:effectLst/>
              <a:uLnTx/>
              <a:uFillTx/>
              <a:latin typeface="Arial Black" panose="020B0A04020102020204" pitchFamily="34" charset="0"/>
              <a:ea typeface="ＭＳ Ｐゴシック" panose="020B0600070205080204" pitchFamily="34" charset="-128"/>
            </a:endParaRPr>
          </a:p>
          <a:p>
            <a:pPr marL="274320" marR="0" lvl="0" indent="-274320" algn="l" defTabSz="914400" rtl="0" eaLnBrk="1" fontAlgn="auto" latinLnBrk="0" hangingPunct="1">
              <a:lnSpc>
                <a:spcPct val="80000"/>
              </a:lnSpc>
              <a:spcBef>
                <a:spcPts val="600"/>
              </a:spcBef>
              <a:spcAft>
                <a:spcPts val="0"/>
              </a:spcAft>
              <a:buClr>
                <a:srgbClr val="EA157A"/>
              </a:buClr>
              <a:buSzPct val="85000"/>
              <a:buFont typeface="Wingdings 2" panose="05020102010507070707" pitchFamily="18" charset="2"/>
              <a:buNone/>
              <a:tabLst/>
              <a:defRPr/>
            </a:pPr>
            <a:r>
              <a:rPr kumimoji="0" lang="tr-TR" altLang="tr-TR" sz="2400" b="0" i="0" u="none" strike="noStrike" kern="1200" cap="none" spc="0" normalizeH="0" baseline="0" noProof="0" dirty="0">
                <a:ln>
                  <a:noFill/>
                </a:ln>
                <a:solidFill>
                  <a:srgbClr val="4E5B6F"/>
                </a:solidFill>
                <a:effectLst/>
                <a:uLnTx/>
                <a:uFillTx/>
                <a:latin typeface="Arial Black" panose="020B0A04020102020204" pitchFamily="34" charset="0"/>
                <a:ea typeface="ＭＳ Ｐゴシック" panose="020B0600070205080204" pitchFamily="34" charset="-128"/>
              </a:rPr>
              <a:t>Dinlemek				       Eşyalara zarar vermek</a:t>
            </a:r>
            <a:endParaRPr kumimoji="0" lang="en-US" altLang="tr-TR" sz="2400" b="0" i="0" u="none" strike="noStrike" kern="1200" cap="none" spc="0" normalizeH="0" baseline="0" noProof="0" dirty="0">
              <a:ln>
                <a:noFill/>
              </a:ln>
              <a:solidFill>
                <a:srgbClr val="4E5B6F"/>
              </a:solidFill>
              <a:effectLst/>
              <a:uLnTx/>
              <a:uFillTx/>
              <a:latin typeface="Arial Black" panose="020B0A04020102020204" pitchFamily="34" charset="0"/>
              <a:ea typeface="ＭＳ Ｐゴシック" panose="020B0600070205080204" pitchFamily="34" charset="-128"/>
            </a:endParaRPr>
          </a:p>
          <a:p>
            <a:pPr marL="274320" marR="0" lvl="0" indent="-274320" algn="l" defTabSz="914400" rtl="0" eaLnBrk="1" fontAlgn="auto" latinLnBrk="0" hangingPunct="1">
              <a:lnSpc>
                <a:spcPct val="80000"/>
              </a:lnSpc>
              <a:spcBef>
                <a:spcPts val="600"/>
              </a:spcBef>
              <a:spcAft>
                <a:spcPts val="0"/>
              </a:spcAft>
              <a:buClr>
                <a:srgbClr val="EA157A"/>
              </a:buClr>
              <a:buSzPct val="85000"/>
              <a:buFont typeface="Wingdings 2" panose="05020102010507070707" pitchFamily="18" charset="2"/>
              <a:buNone/>
              <a:tabLst/>
              <a:defRPr/>
            </a:pPr>
            <a:r>
              <a:rPr kumimoji="0" lang="tr-TR" altLang="tr-TR" sz="2400" b="0" i="0" u="none" strike="noStrike" kern="1200" cap="none" spc="0" normalizeH="0" baseline="0" noProof="0" dirty="0">
                <a:ln>
                  <a:noFill/>
                </a:ln>
                <a:solidFill>
                  <a:srgbClr val="4E5B6F"/>
                </a:solidFill>
                <a:effectLst/>
                <a:uLnTx/>
                <a:uFillTx/>
                <a:latin typeface="Arial Black" panose="020B0A04020102020204" pitchFamily="34" charset="0"/>
                <a:ea typeface="ＭＳ Ｐゴシック" panose="020B0600070205080204" pitchFamily="34" charset="-128"/>
              </a:rPr>
              <a:t>Eşyalarını paylaşmak		       Derste konuşmak</a:t>
            </a:r>
            <a:endParaRPr kumimoji="0" lang="en-US" altLang="tr-TR" sz="2400" b="0" i="0" u="none" strike="noStrike" kern="1200" cap="none" spc="0" normalizeH="0" baseline="0" noProof="0" dirty="0">
              <a:ln>
                <a:noFill/>
              </a:ln>
              <a:solidFill>
                <a:srgbClr val="4E5B6F"/>
              </a:solidFill>
              <a:effectLst/>
              <a:uLnTx/>
              <a:uFillTx/>
              <a:latin typeface="Arial Black" panose="020B0A04020102020204" pitchFamily="34" charset="0"/>
              <a:ea typeface="ＭＳ Ｐゴシック" panose="020B0600070205080204" pitchFamily="34" charset="-128"/>
            </a:endParaRPr>
          </a:p>
          <a:p>
            <a:pPr marL="274320" marR="0" lvl="0" indent="-274320" algn="l" defTabSz="914400" rtl="0" eaLnBrk="1" fontAlgn="auto" latinLnBrk="0" hangingPunct="1">
              <a:lnSpc>
                <a:spcPct val="80000"/>
              </a:lnSpc>
              <a:spcBef>
                <a:spcPts val="600"/>
              </a:spcBef>
              <a:spcAft>
                <a:spcPts val="0"/>
              </a:spcAft>
              <a:buClr>
                <a:srgbClr val="EA157A"/>
              </a:buClr>
              <a:buSzPct val="85000"/>
              <a:buFont typeface="Wingdings 2" panose="05020102010507070707" pitchFamily="18" charset="2"/>
              <a:buNone/>
              <a:tabLst/>
              <a:defRPr/>
            </a:pPr>
            <a:r>
              <a:rPr kumimoji="0" lang="tr-TR" altLang="tr-TR" sz="2400" b="0" i="0" u="none" strike="noStrike" kern="1200" cap="none" spc="0" normalizeH="0" baseline="0" noProof="0" dirty="0">
                <a:ln>
                  <a:noFill/>
                </a:ln>
                <a:solidFill>
                  <a:srgbClr val="4E5B6F"/>
                </a:solidFill>
                <a:effectLst/>
                <a:uLnTx/>
                <a:uFillTx/>
                <a:latin typeface="Arial Black" panose="020B0A04020102020204" pitchFamily="34" charset="0"/>
                <a:ea typeface="ＭＳ Ｐゴシック" panose="020B0600070205080204" pitchFamily="34" charset="-128"/>
              </a:rPr>
              <a:t>Sırasını düzenli tutmak	       Sınıfta bağırmak</a:t>
            </a:r>
            <a:endParaRPr lang="tr-TR" sz="2400" dirty="0">
              <a:latin typeface="Arial Black" panose="020B0A04020102020204" pitchFamily="34" charset="0"/>
            </a:endParaRPr>
          </a:p>
        </p:txBody>
      </p:sp>
    </p:spTree>
    <p:extLst>
      <p:ext uri="{BB962C8B-B14F-4D97-AF65-F5344CB8AC3E}">
        <p14:creationId xmlns:p14="http://schemas.microsoft.com/office/powerpoint/2010/main" xmlns="" val="13589230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591015" y="1126273"/>
            <a:ext cx="11229278" cy="5398352"/>
          </a:xfrm>
        </p:spPr>
        <p:txBody>
          <a:bodyPr>
            <a:normAutofit/>
          </a:bodyPr>
          <a:lstStyle/>
          <a:p>
            <a:pPr eaLnBrk="1" hangingPunct="1">
              <a:lnSpc>
                <a:spcPct val="80000"/>
              </a:lnSpc>
            </a:pPr>
            <a:r>
              <a:rPr lang="tr-TR" altLang="tr-TR" b="1" dirty="0">
                <a:solidFill>
                  <a:schemeClr val="bg2">
                    <a:lumMod val="50000"/>
                  </a:schemeClr>
                </a:solidFill>
                <a:latin typeface="Arial" panose="020B0604020202020204" pitchFamily="34" charset="0"/>
                <a:ea typeface="ＭＳ Ｐゴシック" panose="020B0600070205080204" pitchFamily="34" charset="-128"/>
                <a:cs typeface="Arial" panose="020B0604020202020204" pitchFamily="34" charset="0"/>
              </a:rPr>
              <a:t>Problem davranış sonrasında çocuğun ödül kaynağından uzaklaştırılması </a:t>
            </a:r>
            <a:r>
              <a:rPr lang="tr-TR" altLang="tr-TR" b="1" dirty="0">
                <a:latin typeface="Arial" panose="020B0604020202020204" pitchFamily="34" charset="0"/>
                <a:ea typeface="ＭＳ Ｐゴシック" panose="020B0600070205080204" pitchFamily="34" charset="-128"/>
                <a:cs typeface="Arial" panose="020B0604020202020204" pitchFamily="34" charset="0"/>
              </a:rPr>
              <a:t>olarak tanımlanabilir.</a:t>
            </a:r>
          </a:p>
          <a:p>
            <a:pPr eaLnBrk="1" hangingPunct="1">
              <a:lnSpc>
                <a:spcPct val="80000"/>
              </a:lnSpc>
            </a:pPr>
            <a:endParaRPr lang="tr-TR" altLang="tr-TR"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80000"/>
              </a:lnSpc>
            </a:pPr>
            <a:r>
              <a:rPr lang="tr-TR" altLang="tr-TR" b="1" dirty="0">
                <a:latin typeface="Arial" panose="020B0604020202020204" pitchFamily="34" charset="0"/>
                <a:ea typeface="ＭＳ Ｐゴシック" panose="020B0600070205080204" pitchFamily="34" charset="-128"/>
                <a:cs typeface="Arial" panose="020B0604020202020204" pitchFamily="34" charset="0"/>
              </a:rPr>
              <a:t>Çocuğun </a:t>
            </a:r>
            <a:r>
              <a:rPr lang="tr-TR" altLang="tr-TR" b="1" dirty="0">
                <a:solidFill>
                  <a:schemeClr val="bg2">
                    <a:lumMod val="50000"/>
                  </a:schemeClr>
                </a:solidFill>
                <a:latin typeface="Arial" panose="020B0604020202020204" pitchFamily="34" charset="0"/>
                <a:ea typeface="ＭＳ Ｐゴシック" panose="020B0600070205080204" pitchFamily="34" charset="-128"/>
                <a:cs typeface="Arial" panose="020B0604020202020204" pitchFamily="34" charset="0"/>
              </a:rPr>
              <a:t>bulunduğu ortam çocuk için ödüllendirici değilse, o ortamda bulunmaktan hoşlanmıyorsa kullanılamaz.</a:t>
            </a:r>
          </a:p>
          <a:p>
            <a:pPr eaLnBrk="1" hangingPunct="1">
              <a:lnSpc>
                <a:spcPct val="80000"/>
              </a:lnSpc>
            </a:pPr>
            <a:endParaRPr lang="tr-TR" altLang="tr-TR" b="1" dirty="0">
              <a:solidFill>
                <a:srgbClr val="FF0000"/>
              </a:solidFill>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80000"/>
              </a:lnSpc>
            </a:pPr>
            <a:r>
              <a:rPr lang="tr-TR" altLang="tr-TR" b="1" dirty="0">
                <a:latin typeface="Arial" panose="020B0604020202020204" pitchFamily="34" charset="0"/>
                <a:ea typeface="ＭＳ Ｐゴシック" panose="020B0600070205080204" pitchFamily="34" charset="-128"/>
                <a:cs typeface="Arial" panose="020B0604020202020204" pitchFamily="34" charset="0"/>
              </a:rPr>
              <a:t>Mola yönteminde çocuğun sınıftan ya da etkinlikten ne kadar süre uzaklaştırılacağı önemlidir. Bu sürenin </a:t>
            </a:r>
            <a:r>
              <a:rPr lang="tr-TR" altLang="tr-TR" b="1" dirty="0">
                <a:solidFill>
                  <a:schemeClr val="bg2">
                    <a:lumMod val="50000"/>
                  </a:schemeClr>
                </a:solidFill>
                <a:latin typeface="Arial" panose="020B0604020202020204" pitchFamily="34" charset="0"/>
                <a:ea typeface="ＭＳ Ｐゴシック" panose="020B0600070205080204" pitchFamily="34" charset="-128"/>
                <a:cs typeface="Arial" panose="020B0604020202020204" pitchFamily="34" charset="0"/>
              </a:rPr>
              <a:t>küçük çocuklar için 2-8 dakika </a:t>
            </a:r>
            <a:r>
              <a:rPr lang="tr-TR" altLang="tr-TR" b="1" dirty="0">
                <a:latin typeface="Arial" panose="020B0604020202020204" pitchFamily="34" charset="0"/>
                <a:ea typeface="ＭＳ Ｐゴシック" panose="020B0600070205080204" pitchFamily="34" charset="-128"/>
                <a:cs typeface="Arial" panose="020B0604020202020204" pitchFamily="34" charset="0"/>
              </a:rPr>
              <a:t>olması önerilmektedir.</a:t>
            </a:r>
          </a:p>
          <a:p>
            <a:pPr eaLnBrk="1" hangingPunct="1">
              <a:lnSpc>
                <a:spcPct val="80000"/>
              </a:lnSpc>
            </a:pPr>
            <a:endParaRPr lang="tr-TR" altLang="tr-TR"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80000"/>
              </a:lnSpc>
            </a:pPr>
            <a:r>
              <a:rPr lang="tr-TR" altLang="tr-TR" b="1" dirty="0">
                <a:latin typeface="Arial" panose="020B0604020202020204" pitchFamily="34" charset="0"/>
                <a:ea typeface="ＭＳ Ｐゴシック" panose="020B0600070205080204" pitchFamily="34" charset="-128"/>
                <a:cs typeface="Arial" panose="020B0604020202020204" pitchFamily="34" charset="0"/>
              </a:rPr>
              <a:t>Uygulama öncesinde </a:t>
            </a:r>
            <a:r>
              <a:rPr lang="tr-TR" altLang="tr-TR" b="1" dirty="0">
                <a:solidFill>
                  <a:schemeClr val="bg2">
                    <a:lumMod val="50000"/>
                  </a:schemeClr>
                </a:solidFill>
                <a:latin typeface="Arial" panose="020B0604020202020204" pitchFamily="34" charset="0"/>
                <a:ea typeface="ＭＳ Ｐゴシック" panose="020B0600070205080204" pitchFamily="34" charset="-128"/>
                <a:cs typeface="Arial" panose="020B0604020202020204" pitchFamily="34" charset="0"/>
              </a:rPr>
              <a:t>çocuğun problem davranışı ve sonucunu fark etmesini sağlamak önemlidir</a:t>
            </a:r>
            <a:r>
              <a:rPr lang="tr-TR" altLang="tr-TR" b="1" dirty="0">
                <a:latin typeface="Arial" panose="020B0604020202020204" pitchFamily="34" charset="0"/>
                <a:ea typeface="ＭＳ Ｐゴシック" panose="020B0600070205080204" pitchFamily="34" charset="-128"/>
                <a:cs typeface="Arial" panose="020B0604020202020204" pitchFamily="34" charset="0"/>
              </a:rPr>
              <a:t>. Molanın nasıl uygulanacağı önceden belirlenmelidir.</a:t>
            </a:r>
          </a:p>
        </p:txBody>
      </p:sp>
      <p:sp>
        <p:nvSpPr>
          <p:cNvPr id="32772" name="6 Slayt Numarası Yer Tutucusu"/>
          <p:cNvSpPr>
            <a:spLocks noGrp="1"/>
          </p:cNvSpPr>
          <p:nvPr>
            <p:ph type="sldNum" sz="quarter" idx="1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26FF6584-6650-4546-B13B-5D17AE7063E4}" type="slidenum">
              <a:rPr kumimoji="0" lang="tr-TR" altLang="tr-TR">
                <a:solidFill>
                  <a:schemeClr val="tx2"/>
                </a:solidFill>
              </a:rPr>
              <a:pPr eaLnBrk="1" hangingPunct="1"/>
              <a:t>41</a:t>
            </a:fld>
            <a:endParaRPr kumimoji="0" lang="tr-TR" altLang="tr-TR">
              <a:solidFill>
                <a:schemeClr val="tx2"/>
              </a:solidFill>
            </a:endParaRPr>
          </a:p>
        </p:txBody>
      </p:sp>
      <p:sp>
        <p:nvSpPr>
          <p:cNvPr id="32770" name="Rectangle 2"/>
          <p:cNvSpPr>
            <a:spLocks noGrp="1" noChangeArrowheads="1"/>
          </p:cNvSpPr>
          <p:nvPr>
            <p:ph type="title"/>
          </p:nvPr>
        </p:nvSpPr>
        <p:spPr>
          <a:xfrm>
            <a:off x="2208213" y="423747"/>
            <a:ext cx="7999412" cy="579863"/>
          </a:xfrm>
        </p:spPr>
        <p:txBody>
          <a:bodyPr>
            <a:normAutofit/>
          </a:bodyPr>
          <a:lstStyle/>
          <a:p>
            <a:pPr algn="ctr" eaLnBrk="1" hangingPunct="1"/>
            <a:r>
              <a:rPr lang="tr-TR" altLang="tr-TR" sz="3200" b="1" dirty="0">
                <a:solidFill>
                  <a:srgbClr val="C00000"/>
                </a:solidFill>
                <a:latin typeface="Arial Black" panose="020B0A04020102020204" pitchFamily="34" charset="0"/>
                <a:ea typeface="ＭＳ Ｐゴシック" panose="020B0600070205080204" pitchFamily="34" charset="-128"/>
              </a:rPr>
              <a:t>3.g. Mola / Ortam Dışı Bırakma</a:t>
            </a:r>
          </a:p>
        </p:txBody>
      </p:sp>
    </p:spTree>
    <p:extLst>
      <p:ext uri="{BB962C8B-B14F-4D97-AF65-F5344CB8AC3E}">
        <p14:creationId xmlns:p14="http://schemas.microsoft.com/office/powerpoint/2010/main" xmlns="" val="31137320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xmlns="" id="{D53BB000-B0B6-494F-8F0E-98F84822DBFD}"/>
              </a:ext>
            </a:extLst>
          </p:cNvPr>
          <p:cNvSpPr>
            <a:spLocks noGrp="1"/>
          </p:cNvSpPr>
          <p:nvPr>
            <p:ph idx="1"/>
          </p:nvPr>
        </p:nvSpPr>
        <p:spPr>
          <a:xfrm>
            <a:off x="390293" y="423746"/>
            <a:ext cx="11608419" cy="5672254"/>
          </a:xfrm>
        </p:spPr>
        <p:txBody>
          <a:bodyPr/>
          <a:lstStyle/>
          <a:p>
            <a:pPr marL="274320" marR="0" lvl="0" indent="-274320" algn="l" defTabSz="914400" rtl="0" eaLnBrk="1" fontAlgn="auto" latinLnBrk="0" hangingPunct="1">
              <a:lnSpc>
                <a:spcPct val="80000"/>
              </a:lnSpc>
              <a:spcBef>
                <a:spcPts val="600"/>
              </a:spcBef>
              <a:spcAft>
                <a:spcPts val="0"/>
              </a:spcAft>
              <a:buClr>
                <a:srgbClr val="EA157A"/>
              </a:buClr>
              <a:buSzPct val="85000"/>
              <a:buFont typeface="Wingdings 2"/>
              <a:buChar char=""/>
              <a:tabLst/>
              <a:defRPr/>
            </a:pPr>
            <a:endParaRPr kumimoji="0" lang="tr-TR" altLang="tr-TR" b="1" i="0" u="none" strike="noStrike" kern="1200" cap="none" spc="0" normalizeH="0" baseline="0" noProof="0" dirty="0">
              <a:ln>
                <a:noFill/>
              </a:ln>
              <a:solidFill>
                <a:schemeClr val="accent4">
                  <a:lumMod val="75000"/>
                </a:schemeClr>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274320" marR="0" lvl="0" indent="-274320" algn="l" defTabSz="914400" rtl="0" eaLnBrk="1" fontAlgn="auto" latinLnBrk="0" hangingPunct="1">
              <a:lnSpc>
                <a:spcPct val="80000"/>
              </a:lnSpc>
              <a:spcBef>
                <a:spcPts val="600"/>
              </a:spcBef>
              <a:spcAft>
                <a:spcPts val="0"/>
              </a:spcAft>
              <a:buClr>
                <a:srgbClr val="EA157A"/>
              </a:buClr>
              <a:buSzPct val="85000"/>
              <a:buFont typeface="Wingdings 2"/>
              <a:buChar char=""/>
              <a:tabLst/>
              <a:defRPr/>
            </a:pPr>
            <a:endParaRPr lang="tr-TR" altLang="tr-TR" b="1" dirty="0">
              <a:solidFill>
                <a:schemeClr val="accent4">
                  <a:lumMod val="75000"/>
                </a:schemeClr>
              </a:solidFill>
              <a:latin typeface="Arial" panose="020B0604020202020204" pitchFamily="34" charset="0"/>
              <a:ea typeface="ＭＳ Ｐゴシック" panose="020B0600070205080204" pitchFamily="34" charset="-128"/>
              <a:cs typeface="Arial" panose="020B0604020202020204" pitchFamily="34" charset="0"/>
            </a:endParaRPr>
          </a:p>
          <a:p>
            <a:pPr marL="274320" marR="0" lvl="0" indent="-274320" algn="l" defTabSz="914400" rtl="0" eaLnBrk="1" fontAlgn="auto" latinLnBrk="0" hangingPunct="1">
              <a:lnSpc>
                <a:spcPct val="80000"/>
              </a:lnSpc>
              <a:spcBef>
                <a:spcPts val="600"/>
              </a:spcBef>
              <a:spcAft>
                <a:spcPts val="0"/>
              </a:spcAft>
              <a:buClr>
                <a:srgbClr val="EA157A"/>
              </a:buClr>
              <a:buSzPct val="85000"/>
              <a:buFont typeface="Wingdings 2"/>
              <a:buChar char=""/>
              <a:tabLst/>
              <a:defRPr/>
            </a:pPr>
            <a:r>
              <a:rPr kumimoji="0" lang="tr-TR" altLang="tr-TR" b="1" i="0" u="none" strike="noStrike" kern="1200" cap="none" spc="0" normalizeH="0" baseline="0" noProof="0" dirty="0">
                <a:ln>
                  <a:noFill/>
                </a:ln>
                <a:solidFill>
                  <a:schemeClr val="accent4">
                    <a:lumMod val="75000"/>
                  </a:schemeClr>
                </a:solidFill>
                <a:effectLst/>
                <a:uLnTx/>
                <a:uFillTx/>
                <a:latin typeface="Arial" panose="020B0604020202020204" pitchFamily="34" charset="0"/>
                <a:ea typeface="ＭＳ Ｐゴシック" panose="020B0600070205080204" pitchFamily="34" charset="-128"/>
                <a:cs typeface="Arial" panose="020B0604020202020204" pitchFamily="34" charset="0"/>
              </a:rPr>
              <a:t>Bu yöntem öğrenci için </a:t>
            </a:r>
            <a:r>
              <a:rPr kumimoji="0" lang="tr-TR" altLang="tr-TR" b="1" i="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34" charset="-128"/>
                <a:cs typeface="Arial" panose="020B0604020202020204" pitchFamily="34" charset="0"/>
              </a:rPr>
              <a:t>sınırlayıcı </a:t>
            </a:r>
            <a:r>
              <a:rPr kumimoji="0" lang="tr-TR" altLang="tr-TR" b="1" i="0" u="none" strike="noStrike" kern="1200" cap="none" spc="0" normalizeH="0" baseline="0" noProof="0" dirty="0">
                <a:ln>
                  <a:noFill/>
                </a:ln>
                <a:solidFill>
                  <a:schemeClr val="accent4">
                    <a:lumMod val="75000"/>
                  </a:schemeClr>
                </a:solidFill>
                <a:effectLst/>
                <a:uLnTx/>
                <a:uFillTx/>
                <a:latin typeface="Arial" panose="020B0604020202020204" pitchFamily="34" charset="0"/>
                <a:ea typeface="ＭＳ Ｐゴシック" panose="020B0600070205080204" pitchFamily="34" charset="-128"/>
                <a:cs typeface="Arial" panose="020B0604020202020204" pitchFamily="34" charset="0"/>
              </a:rPr>
              <a:t>bir yöntemdir. Bu nedenle öncelikle </a:t>
            </a:r>
            <a:r>
              <a:rPr kumimoji="0" lang="tr-TR" altLang="tr-TR" b="1" i="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34" charset="-128"/>
                <a:cs typeface="Arial" panose="020B0604020202020204" pitchFamily="34" charset="0"/>
              </a:rPr>
              <a:t>daha az sınırlayıcı yöntemler kullanılmalı</a:t>
            </a:r>
            <a:r>
              <a:rPr kumimoji="0" lang="tr-TR" altLang="tr-TR" b="1" i="0" u="none" strike="noStrike" kern="1200" cap="none" spc="0" normalizeH="0" baseline="0" noProof="0" dirty="0">
                <a:ln>
                  <a:noFill/>
                </a:ln>
                <a:solidFill>
                  <a:schemeClr val="accent4">
                    <a:lumMod val="75000"/>
                  </a:schemeClr>
                </a:solidFill>
                <a:effectLst/>
                <a:uLnTx/>
                <a:uFillTx/>
                <a:latin typeface="Arial" panose="020B0604020202020204" pitchFamily="34" charset="0"/>
                <a:ea typeface="ＭＳ Ｐゴシック" panose="020B0600070205080204" pitchFamily="34" charset="-128"/>
                <a:cs typeface="Arial" panose="020B0604020202020204" pitchFamily="34" charset="0"/>
              </a:rPr>
              <a:t>, bunlar etkili olmadığında mola yöntemi denenmelidir.</a:t>
            </a:r>
          </a:p>
          <a:p>
            <a:pPr marL="274320" marR="0" lvl="0" indent="-274320" algn="l" defTabSz="914400" rtl="0" eaLnBrk="1" fontAlgn="auto" latinLnBrk="0" hangingPunct="1">
              <a:lnSpc>
                <a:spcPct val="80000"/>
              </a:lnSpc>
              <a:spcBef>
                <a:spcPts val="600"/>
              </a:spcBef>
              <a:spcAft>
                <a:spcPts val="0"/>
              </a:spcAft>
              <a:buClr>
                <a:srgbClr val="EA157A"/>
              </a:buClr>
              <a:buSzPct val="85000"/>
              <a:buFont typeface="Wingdings 2"/>
              <a:buChar char=""/>
              <a:tabLst/>
              <a:defRPr/>
            </a:pPr>
            <a:endParaRPr kumimoji="0" lang="tr-TR" altLang="tr-TR" b="1" i="0" u="none" strike="noStrike" kern="1200" cap="none" spc="0" normalizeH="0" baseline="0" noProof="0" dirty="0">
              <a:ln>
                <a:noFill/>
              </a:ln>
              <a:solidFill>
                <a:schemeClr val="accent4">
                  <a:lumMod val="75000"/>
                </a:schemeClr>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274320" marR="0" lvl="0" indent="-274320" algn="l" defTabSz="914400" rtl="0" eaLnBrk="1" fontAlgn="auto" latinLnBrk="0" hangingPunct="1">
              <a:lnSpc>
                <a:spcPct val="80000"/>
              </a:lnSpc>
              <a:spcBef>
                <a:spcPts val="600"/>
              </a:spcBef>
              <a:spcAft>
                <a:spcPts val="0"/>
              </a:spcAft>
              <a:buClr>
                <a:srgbClr val="EA157A"/>
              </a:buClr>
              <a:buSzPct val="85000"/>
              <a:buFont typeface="Wingdings 2"/>
              <a:buChar char=""/>
              <a:tabLst/>
              <a:defRPr/>
            </a:pPr>
            <a:r>
              <a:rPr kumimoji="0" lang="tr-TR" altLang="tr-TR" b="1" i="0" u="none" strike="noStrike" kern="1200" cap="none" spc="0" normalizeH="0" baseline="0" noProof="0" dirty="0">
                <a:ln>
                  <a:noFill/>
                </a:ln>
                <a:solidFill>
                  <a:schemeClr val="accent4">
                    <a:lumMod val="75000"/>
                  </a:schemeClr>
                </a:solidFill>
                <a:effectLst/>
                <a:uLnTx/>
                <a:uFillTx/>
                <a:latin typeface="Arial" panose="020B0604020202020204" pitchFamily="34" charset="0"/>
                <a:ea typeface="ＭＳ Ｐゴシック" panose="020B0600070205080204" pitchFamily="34" charset="-128"/>
                <a:cs typeface="Arial" panose="020B0604020202020204" pitchFamily="34" charset="0"/>
              </a:rPr>
              <a:t>Uygulanması </a:t>
            </a:r>
            <a:r>
              <a:rPr kumimoji="0" lang="tr-TR" altLang="tr-TR" b="1" i="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34" charset="-128"/>
                <a:cs typeface="Arial" panose="020B0604020202020204" pitchFamily="34" charset="0"/>
              </a:rPr>
              <a:t>kolay olan ve etkisi çabuk gözlenen </a:t>
            </a:r>
            <a:r>
              <a:rPr kumimoji="0" lang="tr-TR" altLang="tr-TR" b="1" i="0" u="none" strike="noStrike" kern="1200" cap="none" spc="0" normalizeH="0" baseline="0" noProof="0" dirty="0">
                <a:ln>
                  <a:noFill/>
                </a:ln>
                <a:solidFill>
                  <a:schemeClr val="accent4">
                    <a:lumMod val="75000"/>
                  </a:schemeClr>
                </a:solidFill>
                <a:effectLst/>
                <a:uLnTx/>
                <a:uFillTx/>
                <a:latin typeface="Arial" panose="020B0604020202020204" pitchFamily="34" charset="0"/>
                <a:ea typeface="ＭＳ Ｐゴシック" panose="020B0600070205080204" pitchFamily="34" charset="-128"/>
                <a:cs typeface="Arial" panose="020B0604020202020204" pitchFamily="34" charset="0"/>
              </a:rPr>
              <a:t>bu yöntemin önemli bir dezavantajı çocuğun sınıftan ya da etkinlikten uzaklaştırılması sonucunda </a:t>
            </a:r>
            <a:r>
              <a:rPr kumimoji="0" lang="tr-TR" altLang="tr-TR" b="1" i="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34" charset="-128"/>
                <a:cs typeface="Arial" panose="020B0604020202020204" pitchFamily="34" charset="0"/>
              </a:rPr>
              <a:t>akademik performansı ya da</a:t>
            </a:r>
            <a:r>
              <a:rPr kumimoji="0" lang="tr-TR" altLang="tr-TR" b="1"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34" charset="-128"/>
                <a:cs typeface="Arial" panose="020B0604020202020204" pitchFamily="34" charset="0"/>
              </a:rPr>
              <a:t> </a:t>
            </a:r>
            <a:r>
              <a:rPr kumimoji="0" lang="tr-TR" altLang="tr-TR" b="1" i="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34" charset="-128"/>
                <a:cs typeface="Arial" panose="020B0604020202020204" pitchFamily="34" charset="0"/>
              </a:rPr>
              <a:t>başarısının olumsuz yönde etkilenebilecek </a:t>
            </a:r>
            <a:r>
              <a:rPr kumimoji="0" lang="tr-TR" altLang="tr-TR" b="1" i="0" u="none" strike="noStrike" kern="1200" cap="none" spc="0" normalizeH="0" baseline="0" noProof="0" dirty="0">
                <a:ln>
                  <a:noFill/>
                </a:ln>
                <a:solidFill>
                  <a:schemeClr val="accent4">
                    <a:lumMod val="75000"/>
                  </a:schemeClr>
                </a:solidFill>
                <a:effectLst/>
                <a:uLnTx/>
                <a:uFillTx/>
                <a:latin typeface="Arial" panose="020B0604020202020204" pitchFamily="34" charset="0"/>
                <a:ea typeface="ＭＳ Ｐゴシック" panose="020B0600070205080204" pitchFamily="34" charset="-128"/>
                <a:cs typeface="Arial" panose="020B0604020202020204" pitchFamily="34" charset="0"/>
              </a:rPr>
              <a:t>olmasıdır. </a:t>
            </a:r>
          </a:p>
          <a:p>
            <a:pPr marL="274320" marR="0" lvl="0" indent="-274320" algn="l" defTabSz="914400" rtl="0" eaLnBrk="1" fontAlgn="auto" latinLnBrk="0" hangingPunct="1">
              <a:lnSpc>
                <a:spcPct val="80000"/>
              </a:lnSpc>
              <a:spcBef>
                <a:spcPts val="600"/>
              </a:spcBef>
              <a:spcAft>
                <a:spcPts val="0"/>
              </a:spcAft>
              <a:buClr>
                <a:srgbClr val="EA157A"/>
              </a:buClr>
              <a:buSzPct val="85000"/>
              <a:buFont typeface="Wingdings 2"/>
              <a:buChar char=""/>
              <a:tabLst/>
              <a:defRPr/>
            </a:pPr>
            <a:endParaRPr kumimoji="0" lang="tr-TR" altLang="tr-TR" b="1" i="0" u="none" strike="noStrike" kern="1200" cap="none" spc="0" normalizeH="0" baseline="0" noProof="0" dirty="0">
              <a:ln>
                <a:noFill/>
              </a:ln>
              <a:solidFill>
                <a:schemeClr val="accent4">
                  <a:lumMod val="75000"/>
                </a:schemeClr>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274320" marR="0" lvl="0" indent="-274320" algn="l" defTabSz="914400" rtl="0" eaLnBrk="1" fontAlgn="auto" latinLnBrk="0" hangingPunct="1">
              <a:lnSpc>
                <a:spcPct val="80000"/>
              </a:lnSpc>
              <a:spcBef>
                <a:spcPts val="600"/>
              </a:spcBef>
              <a:spcAft>
                <a:spcPts val="0"/>
              </a:spcAft>
              <a:buClr>
                <a:srgbClr val="EA157A"/>
              </a:buClr>
              <a:buSzPct val="85000"/>
              <a:buFont typeface="Wingdings 2"/>
              <a:buChar char=""/>
              <a:tabLst/>
              <a:defRPr/>
            </a:pPr>
            <a:r>
              <a:rPr kumimoji="0" lang="tr-TR" altLang="tr-TR" b="1" i="0" u="none" strike="noStrike" kern="1200" cap="none" spc="0" normalizeH="0" baseline="0" noProof="0" dirty="0">
                <a:ln>
                  <a:noFill/>
                </a:ln>
                <a:solidFill>
                  <a:schemeClr val="accent4">
                    <a:lumMod val="75000"/>
                  </a:schemeClr>
                </a:solidFill>
                <a:effectLst/>
                <a:uLnTx/>
                <a:uFillTx/>
                <a:latin typeface="Arial" panose="020B0604020202020204" pitchFamily="34" charset="0"/>
                <a:ea typeface="ＭＳ Ｐゴシック" panose="020B0600070205080204" pitchFamily="34" charset="-128"/>
                <a:cs typeface="Arial" panose="020B0604020202020204" pitchFamily="34" charset="0"/>
              </a:rPr>
              <a:t>Bazen çocuk ortamdan uzaklaştırılmayı </a:t>
            </a:r>
            <a:r>
              <a:rPr kumimoji="0" lang="tr-TR" altLang="tr-TR" b="1" i="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34" charset="-128"/>
                <a:cs typeface="Arial" panose="020B0604020202020204" pitchFamily="34" charset="0"/>
              </a:rPr>
              <a:t>ceza değil ödül gibi görebilmektedir.</a:t>
            </a:r>
          </a:p>
          <a:p>
            <a:endParaRPr lang="tr-TR" dirty="0"/>
          </a:p>
        </p:txBody>
      </p:sp>
    </p:spTree>
    <p:extLst>
      <p:ext uri="{BB962C8B-B14F-4D97-AF65-F5344CB8AC3E}">
        <p14:creationId xmlns:p14="http://schemas.microsoft.com/office/powerpoint/2010/main" xmlns="" val="7227210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2 İçerik Yer Tutucusu"/>
          <p:cNvSpPr>
            <a:spLocks noGrp="1"/>
          </p:cNvSpPr>
          <p:nvPr>
            <p:ph idx="1"/>
          </p:nvPr>
        </p:nvSpPr>
        <p:spPr>
          <a:xfrm>
            <a:off x="490654" y="1341439"/>
            <a:ext cx="11162369" cy="5159375"/>
          </a:xfrm>
        </p:spPr>
        <p:txBody>
          <a:bodyPr>
            <a:normAutofit/>
          </a:bodyPr>
          <a:lstStyle/>
          <a:p>
            <a:pPr eaLnBrk="1" hangingPunct="1">
              <a:lnSpc>
                <a:spcPct val="80000"/>
              </a:lnSpc>
            </a:pPr>
            <a:r>
              <a:rPr lang="tr-TR" altLang="tr-TR"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rPr>
              <a:t>Bu aşamada öğretmen problem davranışı olan çocuğa diğerlerinden farklı davranmak ve dikkatini daha fazla bu çocuğa yönlendirmek durumunda kalacaktır. Bu </a:t>
            </a:r>
            <a:r>
              <a:rPr lang="tr-TR" altLang="tr-TR" b="1" dirty="0">
                <a:solidFill>
                  <a:srgbClr val="FFFF00"/>
                </a:solidFill>
                <a:latin typeface="Arial" panose="020B0604020202020204" pitchFamily="34" charset="0"/>
                <a:ea typeface="ＭＳ Ｐゴシック" panose="020B0600070205080204" pitchFamily="34" charset="-128"/>
                <a:cs typeface="Arial" panose="020B0604020202020204" pitchFamily="34" charset="0"/>
              </a:rPr>
              <a:t>durumu diğer çocuklara açıklamak </a:t>
            </a:r>
            <a:r>
              <a:rPr lang="tr-TR" altLang="tr-TR"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rPr>
              <a:t>uygulanan davranış değiştirme programının başarısı için önemlidir.</a:t>
            </a:r>
          </a:p>
          <a:p>
            <a:pPr eaLnBrk="1" hangingPunct="1">
              <a:lnSpc>
                <a:spcPct val="80000"/>
              </a:lnSpc>
            </a:pPr>
            <a:endParaRPr lang="tr-TR" altLang="tr-TR"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80000"/>
              </a:lnSpc>
            </a:pPr>
            <a:r>
              <a:rPr lang="tr-TR" altLang="tr-TR"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rPr>
              <a:t>Problem davranış için uygun yöntem seçiminde uyulması gereken temel kural, çocuk için </a:t>
            </a:r>
            <a:r>
              <a:rPr lang="tr-TR" altLang="tr-TR" b="1" dirty="0">
                <a:solidFill>
                  <a:srgbClr val="FFFF00"/>
                </a:solidFill>
                <a:latin typeface="Arial" panose="020B0604020202020204" pitchFamily="34" charset="0"/>
                <a:ea typeface="ＭＳ Ｐゴシック" panose="020B0600070205080204" pitchFamily="34" charset="-128"/>
                <a:cs typeface="Arial" panose="020B0604020202020204" pitchFamily="34" charset="0"/>
              </a:rPr>
              <a:t>en az sınırlayıcı olan yönteme öncelik </a:t>
            </a:r>
            <a:r>
              <a:rPr lang="tr-TR" altLang="tr-TR"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rPr>
              <a:t>verilmesidir. </a:t>
            </a:r>
          </a:p>
          <a:p>
            <a:pPr eaLnBrk="1" hangingPunct="1">
              <a:lnSpc>
                <a:spcPct val="80000"/>
              </a:lnSpc>
            </a:pPr>
            <a:r>
              <a:rPr lang="tr-TR" altLang="tr-TR"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rPr>
              <a:t>Yöntem seçilirken </a:t>
            </a:r>
            <a:r>
              <a:rPr lang="tr-TR" altLang="tr-TR" b="1" dirty="0">
                <a:solidFill>
                  <a:srgbClr val="FFFF00"/>
                </a:solidFill>
                <a:latin typeface="Arial" panose="020B0604020202020204" pitchFamily="34" charset="0"/>
                <a:ea typeface="ＭＳ Ｐゴシック" panose="020B0600070205080204" pitchFamily="34" charset="-128"/>
                <a:cs typeface="Arial" panose="020B0604020202020204" pitchFamily="34" charset="0"/>
              </a:rPr>
              <a:t>davranışın ve çocuğun özelliklerini göz önüne alarak</a:t>
            </a:r>
            <a:r>
              <a:rPr lang="tr-TR" altLang="tr-TR"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rPr>
              <a:t>, en az sınırlayıcı yöntemden (problem davranışın ödüllendirme yolu ile azaltılması) daha fazla sınırlayıcı yöntemlere (mola) doğru seçim yapılmalıdır.</a:t>
            </a:r>
          </a:p>
        </p:txBody>
      </p:sp>
      <p:sp>
        <p:nvSpPr>
          <p:cNvPr id="33797" name="5 Slayt Numarası Yer Tutucusu"/>
          <p:cNvSpPr>
            <a:spLocks noGrp="1"/>
          </p:cNvSpPr>
          <p:nvPr>
            <p:ph type="sldNum" sz="quarter" idx="1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9B139932-4FFA-4C86-B6A0-FD8994B3438C}" type="slidenum">
              <a:rPr kumimoji="0" lang="tr-TR" altLang="tr-TR">
                <a:solidFill>
                  <a:schemeClr val="tx2"/>
                </a:solidFill>
              </a:rPr>
              <a:pPr eaLnBrk="1" hangingPunct="1"/>
              <a:t>43</a:t>
            </a:fld>
            <a:endParaRPr kumimoji="0" lang="tr-TR" altLang="tr-TR">
              <a:solidFill>
                <a:schemeClr val="tx2"/>
              </a:solidFill>
            </a:endParaRPr>
          </a:p>
        </p:txBody>
      </p:sp>
      <p:sp>
        <p:nvSpPr>
          <p:cNvPr id="33794" name="1 Başlık"/>
          <p:cNvSpPr>
            <a:spLocks noGrp="1"/>
          </p:cNvSpPr>
          <p:nvPr>
            <p:ph type="title"/>
          </p:nvPr>
        </p:nvSpPr>
        <p:spPr>
          <a:xfrm>
            <a:off x="1981200" y="357186"/>
            <a:ext cx="8401050" cy="691029"/>
          </a:xfrm>
        </p:spPr>
        <p:txBody>
          <a:bodyPr/>
          <a:lstStyle/>
          <a:p>
            <a:pPr marL="342900" indent="-342900" algn="ctr">
              <a:lnSpc>
                <a:spcPct val="80000"/>
              </a:lnSpc>
            </a:pPr>
            <a:r>
              <a:rPr lang="tr-TR" altLang="tr-TR" sz="3200" b="1" dirty="0">
                <a:solidFill>
                  <a:srgbClr val="C00000"/>
                </a:solidFill>
                <a:latin typeface="Arial Black" panose="020B0A04020102020204" pitchFamily="34" charset="0"/>
                <a:ea typeface="ＭＳ Ｐゴシック" panose="020B0600070205080204" pitchFamily="34" charset="-128"/>
              </a:rPr>
              <a:t>D. Belirlenen Yöntemin Uygulanması</a:t>
            </a:r>
            <a:endParaRPr lang="en-US" altLang="tr-TR" sz="3600" b="1" dirty="0">
              <a:solidFill>
                <a:srgbClr val="C00000"/>
              </a:solidFill>
              <a:latin typeface="Arial Black" panose="020B0A04020102020204" pitchFamily="34" charset="0"/>
              <a:ea typeface="ＭＳ Ｐゴシック" panose="020B0600070205080204" pitchFamily="34" charset="-128"/>
            </a:endParaRPr>
          </a:p>
        </p:txBody>
      </p:sp>
    </p:spTree>
    <p:extLst>
      <p:ext uri="{BB962C8B-B14F-4D97-AF65-F5344CB8AC3E}">
        <p14:creationId xmlns:p14="http://schemas.microsoft.com/office/powerpoint/2010/main" xmlns="" val="6530943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xmlns="" id="{5D0C8C54-B819-4E26-9277-C05429641CB1}"/>
              </a:ext>
            </a:extLst>
          </p:cNvPr>
          <p:cNvSpPr>
            <a:spLocks noGrp="1"/>
          </p:cNvSpPr>
          <p:nvPr>
            <p:ph idx="1"/>
          </p:nvPr>
        </p:nvSpPr>
        <p:spPr>
          <a:xfrm>
            <a:off x="609600" y="602166"/>
            <a:ext cx="10972800" cy="5493834"/>
          </a:xfrm>
        </p:spPr>
        <p:txBody>
          <a:bodyPr/>
          <a:lstStyle/>
          <a:p>
            <a:pPr eaLnBrk="1" hangingPunct="1">
              <a:lnSpc>
                <a:spcPct val="80000"/>
              </a:lnSpc>
            </a:pPr>
            <a:endParaRPr lang="tr-TR" altLang="tr-TR" sz="2800" b="1" dirty="0">
              <a:solidFill>
                <a:schemeClr val="accent5">
                  <a:lumMod val="75000"/>
                </a:schemeClr>
              </a:solidFill>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80000"/>
              </a:lnSpc>
            </a:pPr>
            <a:r>
              <a:rPr lang="tr-TR" altLang="tr-TR" sz="2800" b="1" dirty="0">
                <a:solidFill>
                  <a:schemeClr val="accent5">
                    <a:lumMod val="75000"/>
                  </a:schemeClr>
                </a:solidFill>
                <a:latin typeface="Arial" panose="020B0604020202020204" pitchFamily="34" charset="0"/>
                <a:ea typeface="ＭＳ Ｐゴシック" panose="020B0600070205080204" pitchFamily="34" charset="-128"/>
                <a:cs typeface="Arial" panose="020B0604020202020204" pitchFamily="34" charset="0"/>
              </a:rPr>
              <a:t>Problem davranışın ortadan kaldırılmasında kullanılan yöntemlerin </a:t>
            </a:r>
            <a:r>
              <a:rPr lang="tr-TR" altLang="tr-TR" sz="2800" b="1" dirty="0">
                <a:solidFill>
                  <a:schemeClr val="accent2">
                    <a:lumMod val="60000"/>
                    <a:lumOff val="40000"/>
                  </a:schemeClr>
                </a:solidFill>
                <a:latin typeface="Arial" panose="020B0604020202020204" pitchFamily="34" charset="0"/>
                <a:ea typeface="ＭＳ Ｐゴシック" panose="020B0600070205080204" pitchFamily="34" charset="-128"/>
                <a:cs typeface="Arial" panose="020B0604020202020204" pitchFamily="34" charset="0"/>
              </a:rPr>
              <a:t>tutarlı bir şekilde uygulanması </a:t>
            </a:r>
            <a:r>
              <a:rPr lang="tr-TR" altLang="tr-TR" sz="2800" b="1" dirty="0">
                <a:solidFill>
                  <a:schemeClr val="accent5">
                    <a:lumMod val="75000"/>
                  </a:schemeClr>
                </a:solidFill>
                <a:latin typeface="Arial" panose="020B0604020202020204" pitchFamily="34" charset="0"/>
                <a:ea typeface="ＭＳ Ｐゴシック" panose="020B0600070205080204" pitchFamily="34" charset="-128"/>
                <a:cs typeface="Arial" panose="020B0604020202020204" pitchFamily="34" charset="0"/>
              </a:rPr>
              <a:t>hayati öneme sahiptir. Burada </a:t>
            </a:r>
            <a:r>
              <a:rPr lang="tr-TR" altLang="tr-TR" sz="2800" b="1" dirty="0">
                <a:solidFill>
                  <a:schemeClr val="accent2">
                    <a:lumMod val="60000"/>
                    <a:lumOff val="40000"/>
                  </a:schemeClr>
                </a:solidFill>
                <a:latin typeface="Arial" panose="020B0604020202020204" pitchFamily="34" charset="0"/>
                <a:ea typeface="ＭＳ Ｐゴシック" panose="020B0600070205080204" pitchFamily="34" charset="-128"/>
                <a:cs typeface="Arial" panose="020B0604020202020204" pitchFamily="34" charset="0"/>
              </a:rPr>
              <a:t>hem öğretmenin kendi içindeki tutarlılığı hem de öğretmen ile diğer öğretmenler, çalışanlar ve anne-babaların tutarlılığı </a:t>
            </a:r>
            <a:r>
              <a:rPr lang="tr-TR" altLang="tr-TR" sz="2800" b="1" dirty="0">
                <a:solidFill>
                  <a:schemeClr val="accent5">
                    <a:lumMod val="75000"/>
                  </a:schemeClr>
                </a:solidFill>
                <a:latin typeface="Arial" panose="020B0604020202020204" pitchFamily="34" charset="0"/>
                <a:ea typeface="ＭＳ Ｐゴシック" panose="020B0600070205080204" pitchFamily="34" charset="-128"/>
                <a:cs typeface="Arial" panose="020B0604020202020204" pitchFamily="34" charset="0"/>
              </a:rPr>
              <a:t>önemlidir.</a:t>
            </a:r>
          </a:p>
          <a:p>
            <a:pPr eaLnBrk="1" hangingPunct="1">
              <a:lnSpc>
                <a:spcPct val="80000"/>
              </a:lnSpc>
            </a:pPr>
            <a:endParaRPr lang="tr-TR" altLang="tr-TR" sz="2800" b="1" dirty="0">
              <a:solidFill>
                <a:schemeClr val="accent5">
                  <a:lumMod val="75000"/>
                </a:schemeClr>
              </a:solidFill>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80000"/>
              </a:lnSpc>
            </a:pPr>
            <a:r>
              <a:rPr lang="tr-TR" altLang="tr-TR" sz="2800" b="1" dirty="0">
                <a:solidFill>
                  <a:schemeClr val="accent5">
                    <a:lumMod val="75000"/>
                  </a:schemeClr>
                </a:solidFill>
                <a:latin typeface="Arial" panose="020B0604020202020204" pitchFamily="34" charset="0"/>
                <a:ea typeface="ＭＳ Ｐゴシック" panose="020B0600070205080204" pitchFamily="34" charset="-128"/>
                <a:cs typeface="Arial" panose="020B0604020202020204" pitchFamily="34" charset="0"/>
              </a:rPr>
              <a:t>Uygulanan yöntem konusunda anne-babanın bilgilendirilmesi ve </a:t>
            </a:r>
            <a:r>
              <a:rPr lang="tr-TR" altLang="tr-TR" sz="2800" b="1" dirty="0">
                <a:solidFill>
                  <a:schemeClr val="accent2">
                    <a:lumMod val="60000"/>
                    <a:lumOff val="40000"/>
                  </a:schemeClr>
                </a:solidFill>
                <a:latin typeface="Arial" panose="020B0604020202020204" pitchFamily="34" charset="0"/>
                <a:ea typeface="ＭＳ Ｐゴシック" panose="020B0600070205080204" pitchFamily="34" charset="-128"/>
                <a:cs typeface="Arial" panose="020B0604020202020204" pitchFamily="34" charset="0"/>
              </a:rPr>
              <a:t>evde de aynı yöntemin izlenmesinin istenmesiyle </a:t>
            </a:r>
            <a:r>
              <a:rPr lang="tr-TR" altLang="tr-TR" sz="2800" b="1" dirty="0">
                <a:solidFill>
                  <a:schemeClr val="accent5">
                    <a:lumMod val="75000"/>
                  </a:schemeClr>
                </a:solidFill>
                <a:latin typeface="Arial" panose="020B0604020202020204" pitchFamily="34" charset="0"/>
                <a:ea typeface="ＭＳ Ｐゴシック" panose="020B0600070205080204" pitchFamily="34" charset="-128"/>
                <a:cs typeface="Arial" panose="020B0604020202020204" pitchFamily="34" charset="0"/>
              </a:rPr>
              <a:t>problem davranışın ortadan kaldırılmasında başarılabilmektedir.</a:t>
            </a:r>
          </a:p>
          <a:p>
            <a:endParaRPr lang="tr-TR" dirty="0"/>
          </a:p>
        </p:txBody>
      </p:sp>
    </p:spTree>
    <p:extLst>
      <p:ext uri="{BB962C8B-B14F-4D97-AF65-F5344CB8AC3E}">
        <p14:creationId xmlns:p14="http://schemas.microsoft.com/office/powerpoint/2010/main" xmlns="" val="6670835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2 İçerik Yer Tutucusu"/>
          <p:cNvSpPr>
            <a:spLocks noGrp="1"/>
          </p:cNvSpPr>
          <p:nvPr>
            <p:ph idx="1"/>
          </p:nvPr>
        </p:nvSpPr>
        <p:spPr>
          <a:xfrm>
            <a:off x="657922" y="1505415"/>
            <a:ext cx="11106615" cy="4923960"/>
          </a:xfrm>
        </p:spPr>
        <p:txBody>
          <a:bodyPr>
            <a:normAutofit/>
          </a:bodyPr>
          <a:lstStyle/>
          <a:p>
            <a:pPr eaLnBrk="1" hangingPunct="1">
              <a:lnSpc>
                <a:spcPct val="80000"/>
              </a:lnSpc>
            </a:pPr>
            <a:r>
              <a:rPr lang="tr-TR" altLang="tr-TR" sz="2800"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rPr>
              <a:t>Hangi yöntem seçilirse seçilsin, uygulamaya geçmeden önce davranış değerlendirilmeli, </a:t>
            </a:r>
            <a:r>
              <a:rPr lang="tr-TR" altLang="tr-TR" sz="2800" b="1" dirty="0">
                <a:solidFill>
                  <a:srgbClr val="B21E8B"/>
                </a:solidFill>
                <a:latin typeface="Arial" panose="020B0604020202020204" pitchFamily="34" charset="0"/>
                <a:ea typeface="ＭＳ Ｐゴシック" panose="020B0600070205080204" pitchFamily="34" charset="-128"/>
                <a:cs typeface="Arial" panose="020B0604020202020204" pitchFamily="34" charset="0"/>
              </a:rPr>
              <a:t>uygulama öncesinde davranışın sıklığı, süresi ya da şiddeti </a:t>
            </a:r>
            <a:r>
              <a:rPr lang="tr-TR" altLang="tr-TR" sz="2800"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rPr>
              <a:t>belirlenmelidir.</a:t>
            </a:r>
          </a:p>
          <a:p>
            <a:pPr eaLnBrk="1" hangingPunct="1">
              <a:lnSpc>
                <a:spcPct val="80000"/>
              </a:lnSpc>
            </a:pPr>
            <a:r>
              <a:rPr lang="tr-TR" altLang="tr-TR" sz="2800"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rPr>
              <a:t>Yöntem </a:t>
            </a:r>
            <a:r>
              <a:rPr lang="tr-TR" altLang="tr-TR" sz="2800" b="1" dirty="0">
                <a:solidFill>
                  <a:srgbClr val="B21E8B"/>
                </a:solidFill>
                <a:latin typeface="Arial" panose="020B0604020202020204" pitchFamily="34" charset="0"/>
                <a:ea typeface="ＭＳ Ｐゴシック" panose="020B0600070205080204" pitchFamily="34" charset="-128"/>
                <a:cs typeface="Arial" panose="020B0604020202020204" pitchFamily="34" charset="0"/>
              </a:rPr>
              <a:t>uygulanmaya başladıktan sonrada sürekli veri toplanmalı ve yöntemin davranış üzerindeki etkisi </a:t>
            </a:r>
            <a:r>
              <a:rPr lang="tr-TR" altLang="tr-TR" sz="2800"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rPr>
              <a:t>belirlenmelidir.</a:t>
            </a:r>
          </a:p>
          <a:p>
            <a:pPr eaLnBrk="1" hangingPunct="1">
              <a:lnSpc>
                <a:spcPct val="80000"/>
              </a:lnSpc>
            </a:pPr>
            <a:endParaRPr lang="tr-TR" altLang="tr-TR" sz="2800"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80000"/>
              </a:lnSpc>
            </a:pPr>
            <a:r>
              <a:rPr lang="tr-TR" altLang="tr-TR" sz="2800" b="1" dirty="0">
                <a:solidFill>
                  <a:srgbClr val="B21E8B"/>
                </a:solidFill>
                <a:latin typeface="Arial" panose="020B0604020202020204" pitchFamily="34" charset="0"/>
                <a:ea typeface="ＭＳ Ｐゴシック" panose="020B0600070205080204" pitchFamily="34" charset="-128"/>
                <a:cs typeface="Arial" panose="020B0604020202020204" pitchFamily="34" charset="0"/>
              </a:rPr>
              <a:t>Uygulama sürecinde veri toplamak amacıyla kullanılan gözlem kayıt tekniği</a:t>
            </a:r>
            <a:r>
              <a:rPr lang="tr-TR" altLang="tr-TR" sz="2800" b="1" dirty="0">
                <a:solidFill>
                  <a:schemeClr val="accent1">
                    <a:lumMod val="50000"/>
                  </a:schemeClr>
                </a:solidFill>
                <a:latin typeface="Arial" panose="020B0604020202020204" pitchFamily="34" charset="0"/>
                <a:ea typeface="ＭＳ Ｐゴシック" panose="020B0600070205080204" pitchFamily="34" charset="-128"/>
                <a:cs typeface="Arial" panose="020B0604020202020204" pitchFamily="34" charset="0"/>
              </a:rPr>
              <a:t>, uygulama öncesinde kullanılan teknikle aynı olmalıdır.</a:t>
            </a:r>
          </a:p>
        </p:txBody>
      </p:sp>
      <p:sp>
        <p:nvSpPr>
          <p:cNvPr id="34821" name="5 Slayt Numarası Yer Tutucusu"/>
          <p:cNvSpPr>
            <a:spLocks noGrp="1"/>
          </p:cNvSpPr>
          <p:nvPr>
            <p:ph type="sldNum" sz="quarter" idx="1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77B03C71-1FDD-464D-BAF9-091CAF5581B3}" type="slidenum">
              <a:rPr kumimoji="0" lang="tr-TR" altLang="tr-TR">
                <a:solidFill>
                  <a:schemeClr val="tx2"/>
                </a:solidFill>
              </a:rPr>
              <a:pPr eaLnBrk="1" hangingPunct="1"/>
              <a:t>45</a:t>
            </a:fld>
            <a:endParaRPr kumimoji="0" lang="tr-TR" altLang="tr-TR">
              <a:solidFill>
                <a:schemeClr val="tx2"/>
              </a:solidFill>
            </a:endParaRPr>
          </a:p>
        </p:txBody>
      </p:sp>
      <p:sp>
        <p:nvSpPr>
          <p:cNvPr id="34818" name="1 Başlık"/>
          <p:cNvSpPr>
            <a:spLocks noGrp="1"/>
          </p:cNvSpPr>
          <p:nvPr>
            <p:ph type="title"/>
          </p:nvPr>
        </p:nvSpPr>
        <p:spPr>
          <a:xfrm>
            <a:off x="1563688" y="524108"/>
            <a:ext cx="9650412" cy="802888"/>
          </a:xfrm>
        </p:spPr>
        <p:txBody>
          <a:bodyPr>
            <a:normAutofit fontScale="90000"/>
          </a:bodyPr>
          <a:lstStyle/>
          <a:p>
            <a:pPr algn="ctr" eaLnBrk="1" hangingPunct="1"/>
            <a:r>
              <a:rPr lang="tr-TR" altLang="tr-TR" sz="3200" b="1" dirty="0">
                <a:solidFill>
                  <a:srgbClr val="C00000"/>
                </a:solidFill>
                <a:latin typeface="Arial Black" panose="020B0A04020102020204" pitchFamily="34" charset="0"/>
                <a:ea typeface="ＭＳ Ｐゴシック" panose="020B0600070205080204" pitchFamily="34" charset="-128"/>
              </a:rPr>
              <a:t>E. Yöntemin Uygulama Sonuçlarının Değerlendirilmesi</a:t>
            </a:r>
            <a:endParaRPr lang="en-US" altLang="tr-TR" sz="2800" b="1" dirty="0">
              <a:solidFill>
                <a:srgbClr val="C00000"/>
              </a:solidFill>
              <a:latin typeface="Arial Black" panose="020B0A04020102020204" pitchFamily="34" charset="0"/>
              <a:ea typeface="ＭＳ Ｐゴシック" panose="020B0600070205080204" pitchFamily="34" charset="-128"/>
            </a:endParaRPr>
          </a:p>
        </p:txBody>
      </p:sp>
    </p:spTree>
    <p:extLst>
      <p:ext uri="{BB962C8B-B14F-4D97-AF65-F5344CB8AC3E}">
        <p14:creationId xmlns:p14="http://schemas.microsoft.com/office/powerpoint/2010/main" xmlns="" val="300302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xmlns="" id="{69E2D590-11CF-44BC-B616-0778E6798858}"/>
              </a:ext>
            </a:extLst>
          </p:cNvPr>
          <p:cNvSpPr>
            <a:spLocks noGrp="1"/>
          </p:cNvSpPr>
          <p:nvPr>
            <p:ph idx="1"/>
          </p:nvPr>
        </p:nvSpPr>
        <p:spPr>
          <a:xfrm>
            <a:off x="609600" y="847493"/>
            <a:ext cx="10972800" cy="5248507"/>
          </a:xfrm>
        </p:spPr>
        <p:txBody>
          <a:bodyPr/>
          <a:lstStyle/>
          <a:p>
            <a:pPr eaLnBrk="1" hangingPunct="1">
              <a:lnSpc>
                <a:spcPct val="80000"/>
              </a:lnSpc>
            </a:pPr>
            <a:r>
              <a:rPr lang="tr-TR" altLang="tr-TR" sz="2800" b="1" dirty="0">
                <a:solidFill>
                  <a:schemeClr val="accent2">
                    <a:lumMod val="50000"/>
                  </a:schemeClr>
                </a:solidFill>
                <a:latin typeface="Arial" panose="020B0604020202020204" pitchFamily="34" charset="0"/>
                <a:ea typeface="ＭＳ Ｐゴシック" panose="020B0600070205080204" pitchFamily="34" charset="-128"/>
                <a:cs typeface="Arial" panose="020B0604020202020204" pitchFamily="34" charset="0"/>
              </a:rPr>
              <a:t>Yöntem 7-10 gün uygulandığı halde, davranış üzerinde etkili olmuyorsa, bu kez öğretmen “</a:t>
            </a:r>
            <a:r>
              <a:rPr lang="tr-TR" altLang="tr-TR" sz="2800" b="1" dirty="0">
                <a:solidFill>
                  <a:schemeClr val="accent1">
                    <a:lumMod val="75000"/>
                  </a:schemeClr>
                </a:solidFill>
                <a:latin typeface="Arial" panose="020B0604020202020204" pitchFamily="34" charset="0"/>
                <a:ea typeface="ＭＳ Ｐゴシック" panose="020B0600070205080204" pitchFamily="34" charset="-128"/>
                <a:cs typeface="Arial" panose="020B0604020202020204" pitchFamily="34" charset="0"/>
              </a:rPr>
              <a:t>neden” </a:t>
            </a:r>
            <a:r>
              <a:rPr lang="tr-TR" altLang="tr-TR" sz="2800" b="1" dirty="0">
                <a:solidFill>
                  <a:schemeClr val="accent2">
                    <a:lumMod val="50000"/>
                  </a:schemeClr>
                </a:solidFill>
                <a:latin typeface="Arial" panose="020B0604020202020204" pitchFamily="34" charset="0"/>
                <a:ea typeface="ＭＳ Ｐゴシック" panose="020B0600070205080204" pitchFamily="34" charset="-128"/>
                <a:cs typeface="Arial" panose="020B0604020202020204" pitchFamily="34" charset="0"/>
              </a:rPr>
              <a:t>sorusunun yanıtını aramalıdır. </a:t>
            </a:r>
          </a:p>
          <a:p>
            <a:pPr eaLnBrk="1" hangingPunct="1">
              <a:lnSpc>
                <a:spcPct val="80000"/>
              </a:lnSpc>
            </a:pPr>
            <a:endParaRPr lang="tr-TR" altLang="tr-TR" sz="2800" b="1" dirty="0">
              <a:solidFill>
                <a:schemeClr val="accent2">
                  <a:lumMod val="50000"/>
                </a:schemeClr>
              </a:solidFill>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80000"/>
              </a:lnSpc>
            </a:pPr>
            <a:r>
              <a:rPr lang="tr-TR" altLang="tr-TR" sz="2800" b="1" dirty="0">
                <a:solidFill>
                  <a:schemeClr val="accent1">
                    <a:lumMod val="75000"/>
                  </a:schemeClr>
                </a:solidFill>
                <a:latin typeface="Arial" panose="020B0604020202020204" pitchFamily="34" charset="0"/>
                <a:ea typeface="ＭＳ Ｐゴシック" panose="020B0600070205080204" pitchFamily="34" charset="-128"/>
                <a:cs typeface="Arial" panose="020B0604020202020204" pitchFamily="34" charset="0"/>
              </a:rPr>
              <a:t>Yöntem davranış için uygun değilse, uygulama gerektiği gibi yapılmadıysa, çevresel koşullar kontrol edilmediyse</a:t>
            </a:r>
            <a:r>
              <a:rPr lang="tr-TR" altLang="tr-TR" sz="2800" b="1" dirty="0">
                <a:solidFill>
                  <a:schemeClr val="accent2">
                    <a:lumMod val="50000"/>
                  </a:schemeClr>
                </a:solidFill>
                <a:latin typeface="Arial" panose="020B0604020202020204" pitchFamily="34" charset="0"/>
                <a:ea typeface="ＭＳ Ｐゴシック" panose="020B0600070205080204" pitchFamily="34" charset="-128"/>
                <a:cs typeface="Arial" panose="020B0604020202020204" pitchFamily="34" charset="0"/>
              </a:rPr>
              <a:t>, öğretmen gerekli düzeltmeleri yapmalı ve uygulamaya devam etmelidir. </a:t>
            </a:r>
          </a:p>
          <a:p>
            <a:pPr eaLnBrk="1" hangingPunct="1">
              <a:lnSpc>
                <a:spcPct val="80000"/>
              </a:lnSpc>
            </a:pPr>
            <a:endParaRPr lang="tr-TR" altLang="tr-TR" sz="2800" b="1" dirty="0">
              <a:solidFill>
                <a:schemeClr val="accent2">
                  <a:lumMod val="50000"/>
                </a:schemeClr>
              </a:solidFill>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80000"/>
              </a:lnSpc>
            </a:pPr>
            <a:r>
              <a:rPr lang="tr-TR" altLang="tr-TR" sz="2800" b="1" dirty="0">
                <a:solidFill>
                  <a:schemeClr val="accent2">
                    <a:lumMod val="50000"/>
                  </a:schemeClr>
                </a:solidFill>
                <a:latin typeface="Arial" panose="020B0604020202020204" pitchFamily="34" charset="0"/>
                <a:ea typeface="ＭＳ Ｐゴシック" panose="020B0600070205080204" pitchFamily="34" charset="-128"/>
                <a:cs typeface="Arial" panose="020B0604020202020204" pitchFamily="34" charset="0"/>
              </a:rPr>
              <a:t>Tüm önlemlere karşın davranışta yine değişiklik olmuyorsa, bu kez </a:t>
            </a:r>
            <a:r>
              <a:rPr lang="tr-TR" altLang="tr-TR" sz="2800" b="1" dirty="0">
                <a:solidFill>
                  <a:schemeClr val="accent1">
                    <a:lumMod val="75000"/>
                  </a:schemeClr>
                </a:solidFill>
                <a:latin typeface="Arial" panose="020B0604020202020204" pitchFamily="34" charset="0"/>
                <a:ea typeface="ＭＳ Ｐゴシック" panose="020B0600070205080204" pitchFamily="34" charset="-128"/>
                <a:cs typeface="Arial" panose="020B0604020202020204" pitchFamily="34" charset="0"/>
              </a:rPr>
              <a:t>yöntem değiştirilmelidir.</a:t>
            </a:r>
          </a:p>
          <a:p>
            <a:endParaRPr lang="tr-TR" dirty="0"/>
          </a:p>
        </p:txBody>
      </p:sp>
    </p:spTree>
    <p:extLst>
      <p:ext uri="{BB962C8B-B14F-4D97-AF65-F5344CB8AC3E}">
        <p14:creationId xmlns:p14="http://schemas.microsoft.com/office/powerpoint/2010/main" xmlns="" val="2372908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479501" y="1341438"/>
            <a:ext cx="11285035" cy="5111750"/>
          </a:xfrm>
        </p:spPr>
        <p:txBody>
          <a:bodyPr>
            <a:normAutofit/>
          </a:bodyPr>
          <a:lstStyle/>
          <a:p>
            <a:pPr eaLnBrk="1" hangingPunct="1">
              <a:lnSpc>
                <a:spcPct val="90000"/>
              </a:lnSpc>
            </a:pPr>
            <a:r>
              <a:rPr lang="tr-TR" altLang="tr-TR" b="1" dirty="0">
                <a:solidFill>
                  <a:srgbClr val="FFFF00"/>
                </a:solidFill>
                <a:latin typeface="Arial" panose="020B0604020202020204" pitchFamily="34" charset="0"/>
                <a:ea typeface="ＭＳ Ｐゴシック" panose="020B0600070205080204" pitchFamily="34" charset="-128"/>
                <a:cs typeface="Arial" panose="020B0604020202020204" pitchFamily="34" charset="0"/>
              </a:rPr>
              <a:t>BÜTÜN PROBLEM DAVRANIŞLAR İÇİN </a:t>
            </a:r>
            <a:r>
              <a:rPr lang="tr-TR" altLang="tr-TR" b="1" i="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rPr>
              <a:t>UYGUN OLAN TEK BİR YÖNTEM</a:t>
            </a:r>
            <a:r>
              <a:rPr lang="tr-TR" altLang="tr-TR" b="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rPr>
              <a:t> </a:t>
            </a:r>
            <a:r>
              <a:rPr lang="tr-TR" altLang="tr-TR" b="1" dirty="0">
                <a:solidFill>
                  <a:srgbClr val="FFFF00"/>
                </a:solidFill>
                <a:latin typeface="Arial" panose="020B0604020202020204" pitchFamily="34" charset="0"/>
                <a:ea typeface="ＭＳ Ｐゴシック" panose="020B0600070205080204" pitchFamily="34" charset="-128"/>
                <a:cs typeface="Arial" panose="020B0604020202020204" pitchFamily="34" charset="0"/>
              </a:rPr>
              <a:t>YOKTUR.</a:t>
            </a:r>
          </a:p>
          <a:p>
            <a:pPr eaLnBrk="1" hangingPunct="1">
              <a:lnSpc>
                <a:spcPct val="90000"/>
              </a:lnSpc>
            </a:pPr>
            <a:r>
              <a:rPr lang="tr-TR" altLang="tr-TR" b="1" dirty="0">
                <a:solidFill>
                  <a:srgbClr val="FFFF00"/>
                </a:solidFill>
                <a:latin typeface="Arial" panose="020B0604020202020204" pitchFamily="34" charset="0"/>
                <a:ea typeface="ＭＳ Ｐゴシック" panose="020B0600070205080204" pitchFamily="34" charset="-128"/>
                <a:cs typeface="Arial" panose="020B0604020202020204" pitchFamily="34" charset="0"/>
              </a:rPr>
              <a:t>HİÇBİR YÖNTEM </a:t>
            </a:r>
            <a:r>
              <a:rPr lang="tr-TR" altLang="tr-TR" b="1" i="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rPr>
              <a:t>BÜTÜN PROBLEM DAVRANIŞLAR İÇİN UYGUN</a:t>
            </a:r>
            <a:r>
              <a:rPr lang="tr-TR" altLang="tr-TR" b="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rPr>
              <a:t> </a:t>
            </a:r>
            <a:r>
              <a:rPr lang="tr-TR" altLang="tr-TR" b="1" dirty="0">
                <a:solidFill>
                  <a:srgbClr val="FFFF00"/>
                </a:solidFill>
                <a:latin typeface="Arial" panose="020B0604020202020204" pitchFamily="34" charset="0"/>
                <a:ea typeface="ＭＳ Ｐゴシック" panose="020B0600070205080204" pitchFamily="34" charset="-128"/>
                <a:cs typeface="Arial" panose="020B0604020202020204" pitchFamily="34" charset="0"/>
              </a:rPr>
              <a:t>OLAMAZ.</a:t>
            </a:r>
          </a:p>
          <a:p>
            <a:pPr eaLnBrk="1" hangingPunct="1">
              <a:lnSpc>
                <a:spcPct val="90000"/>
              </a:lnSpc>
            </a:pPr>
            <a:r>
              <a:rPr lang="tr-TR" altLang="tr-TR" b="1" dirty="0">
                <a:solidFill>
                  <a:srgbClr val="FFFF00"/>
                </a:solidFill>
                <a:latin typeface="Arial" panose="020B0604020202020204" pitchFamily="34" charset="0"/>
                <a:ea typeface="ＭＳ Ｐゴシック" panose="020B0600070205080204" pitchFamily="34" charset="-128"/>
                <a:cs typeface="Arial" panose="020B0604020202020204" pitchFamily="34" charset="0"/>
              </a:rPr>
              <a:t>HİÇBİR YÖNTEM </a:t>
            </a:r>
            <a:r>
              <a:rPr lang="tr-TR" altLang="tr-TR" b="1" i="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rPr>
              <a:t>HER ÇOCUK İÇİN AYNI SONUCU</a:t>
            </a:r>
            <a:r>
              <a:rPr lang="tr-TR" altLang="tr-TR" b="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rPr>
              <a:t> </a:t>
            </a:r>
            <a:r>
              <a:rPr lang="tr-TR" altLang="tr-TR" b="1" dirty="0">
                <a:solidFill>
                  <a:srgbClr val="FFFF00"/>
                </a:solidFill>
                <a:latin typeface="Arial" panose="020B0604020202020204" pitchFamily="34" charset="0"/>
                <a:ea typeface="ＭＳ Ｐゴシック" panose="020B0600070205080204" pitchFamily="34" charset="-128"/>
                <a:cs typeface="Arial" panose="020B0604020202020204" pitchFamily="34" charset="0"/>
              </a:rPr>
              <a:t>DOĞURMAZ.</a:t>
            </a:r>
          </a:p>
          <a:p>
            <a:pPr eaLnBrk="1" hangingPunct="1">
              <a:lnSpc>
                <a:spcPct val="90000"/>
              </a:lnSpc>
            </a:pPr>
            <a:r>
              <a:rPr lang="tr-TR" altLang="tr-TR" b="1" i="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rPr>
              <a:t>PROBLEM DAVRANIŞIN ÖZELLİKLERİNİ VE YÖNTEMLERİNİ</a:t>
            </a:r>
            <a:r>
              <a:rPr lang="tr-TR" altLang="tr-TR" b="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rPr>
              <a:t> </a:t>
            </a:r>
            <a:r>
              <a:rPr lang="tr-TR" altLang="tr-TR" b="1" dirty="0">
                <a:solidFill>
                  <a:srgbClr val="FFFF00"/>
                </a:solidFill>
                <a:latin typeface="Arial" panose="020B0604020202020204" pitchFamily="34" charset="0"/>
                <a:ea typeface="ＭＳ Ｐゴシック" panose="020B0600070205080204" pitchFamily="34" charset="-128"/>
                <a:cs typeface="Arial" panose="020B0604020202020204" pitchFamily="34" charset="0"/>
              </a:rPr>
              <a:t>İYİ BİLMEK ÖNEMLİDİR.</a:t>
            </a:r>
          </a:p>
          <a:p>
            <a:pPr eaLnBrk="1" hangingPunct="1">
              <a:lnSpc>
                <a:spcPct val="90000"/>
              </a:lnSpc>
            </a:pPr>
            <a:r>
              <a:rPr lang="tr-TR" altLang="tr-TR" b="1" dirty="0">
                <a:solidFill>
                  <a:srgbClr val="FFFF00"/>
                </a:solidFill>
                <a:latin typeface="Arial" panose="020B0604020202020204" pitchFamily="34" charset="0"/>
                <a:ea typeface="ＭＳ Ｐゴシック" panose="020B0600070205080204" pitchFamily="34" charset="-128"/>
                <a:cs typeface="Arial" panose="020B0604020202020204" pitchFamily="34" charset="0"/>
              </a:rPr>
              <a:t>TÜM YÖNTEMLERİ UYGULAMADAN ÖNCE, UYGULAMA SIRASINDA VE SONRASINDA </a:t>
            </a:r>
            <a:r>
              <a:rPr lang="tr-TR" altLang="tr-TR" b="1" i="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rPr>
              <a:t>VERİ TOPLAMAK, KAYDETMEK</a:t>
            </a:r>
            <a:r>
              <a:rPr lang="tr-TR" altLang="tr-TR" b="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rPr>
              <a:t> VE BU VERİLERE DAYALI OLARAK </a:t>
            </a:r>
            <a:r>
              <a:rPr lang="tr-TR" altLang="tr-TR" b="1" i="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rPr>
              <a:t>MÜDAHALEYİ YÖNLENDİRMEK</a:t>
            </a:r>
            <a:r>
              <a:rPr lang="tr-TR" altLang="tr-TR" b="1" dirty="0">
                <a:solidFill>
                  <a:schemeClr val="bg2">
                    <a:lumMod val="25000"/>
                  </a:schemeClr>
                </a:solidFill>
                <a:latin typeface="Arial" panose="020B0604020202020204" pitchFamily="34" charset="0"/>
                <a:ea typeface="ＭＳ Ｐゴシック" panose="020B0600070205080204" pitchFamily="34" charset="-128"/>
                <a:cs typeface="Arial" panose="020B0604020202020204" pitchFamily="34" charset="0"/>
              </a:rPr>
              <a:t> </a:t>
            </a:r>
            <a:r>
              <a:rPr lang="tr-TR" altLang="tr-TR" b="1" dirty="0">
                <a:solidFill>
                  <a:srgbClr val="FFFF00"/>
                </a:solidFill>
                <a:latin typeface="Arial" panose="020B0604020202020204" pitchFamily="34" charset="0"/>
                <a:ea typeface="ＭＳ Ｐゴシック" panose="020B0600070205080204" pitchFamily="34" charset="-128"/>
                <a:cs typeface="Arial" panose="020B0604020202020204" pitchFamily="34" charset="0"/>
              </a:rPr>
              <a:t>ÖNEMLİDİR.</a:t>
            </a:r>
          </a:p>
        </p:txBody>
      </p:sp>
      <p:sp>
        <p:nvSpPr>
          <p:cNvPr id="35844" name="6 Slayt Numarası Yer Tutucusu"/>
          <p:cNvSpPr>
            <a:spLocks noGrp="1"/>
          </p:cNvSpPr>
          <p:nvPr>
            <p:ph type="sldNum" sz="quarter" idx="1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E89D5FAF-10E9-475B-BBFC-2749BBA02E52}" type="slidenum">
              <a:rPr kumimoji="0" lang="tr-TR" altLang="tr-TR">
                <a:solidFill>
                  <a:schemeClr val="tx2"/>
                </a:solidFill>
              </a:rPr>
              <a:pPr eaLnBrk="1" hangingPunct="1"/>
              <a:t>47</a:t>
            </a:fld>
            <a:endParaRPr kumimoji="0" lang="tr-TR" altLang="tr-TR">
              <a:solidFill>
                <a:schemeClr val="tx2"/>
              </a:solidFill>
            </a:endParaRPr>
          </a:p>
        </p:txBody>
      </p:sp>
      <p:sp>
        <p:nvSpPr>
          <p:cNvPr id="35842" name="Rectangle 2"/>
          <p:cNvSpPr>
            <a:spLocks noGrp="1" noChangeArrowheads="1"/>
          </p:cNvSpPr>
          <p:nvPr>
            <p:ph type="title"/>
          </p:nvPr>
        </p:nvSpPr>
        <p:spPr>
          <a:xfrm>
            <a:off x="2351089" y="524108"/>
            <a:ext cx="7856537" cy="631788"/>
          </a:xfrm>
        </p:spPr>
        <p:txBody>
          <a:bodyPr/>
          <a:lstStyle/>
          <a:p>
            <a:pPr algn="ctr" eaLnBrk="1" hangingPunct="1"/>
            <a:r>
              <a:rPr lang="tr-TR" altLang="tr-TR" sz="3200" b="1" dirty="0">
                <a:solidFill>
                  <a:srgbClr val="C00000"/>
                </a:solidFill>
                <a:latin typeface="Arial Black" panose="020B0A04020102020204" pitchFamily="34" charset="0"/>
                <a:ea typeface="ＭＳ Ｐゴシック" panose="020B0600070205080204" pitchFamily="34" charset="-128"/>
              </a:rPr>
              <a:t>SONUÇ OLARAK!!!</a:t>
            </a:r>
          </a:p>
        </p:txBody>
      </p:sp>
    </p:spTree>
    <p:extLst>
      <p:ext uri="{BB962C8B-B14F-4D97-AF65-F5344CB8AC3E}">
        <p14:creationId xmlns:p14="http://schemas.microsoft.com/office/powerpoint/2010/main" xmlns="" val="2961969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957943"/>
            <a:ext cx="10972800" cy="5138057"/>
          </a:xfrm>
        </p:spPr>
        <p:txBody>
          <a:bodyPr/>
          <a:lstStyle/>
          <a:p>
            <a:pPr>
              <a:buFont typeface="Wingdings" pitchFamily="2" charset="2"/>
              <a:buChar char="q"/>
            </a:pPr>
            <a:r>
              <a:rPr lang="tr-TR" b="1" dirty="0" smtClean="0">
                <a:solidFill>
                  <a:schemeClr val="accent4">
                    <a:lumMod val="75000"/>
                  </a:schemeClr>
                </a:solidFill>
                <a:latin typeface="Arial" pitchFamily="34" charset="0"/>
                <a:cs typeface="Arial" pitchFamily="34" charset="0"/>
              </a:rPr>
              <a:t>Davranışın çocuk için amacının / nedeninin bilinmesi, azaltma ve önlemeyi sağlar. </a:t>
            </a:r>
          </a:p>
          <a:p>
            <a:pPr>
              <a:buFont typeface="Wingdings" pitchFamily="2" charset="2"/>
              <a:buChar char="q"/>
            </a:pPr>
            <a:r>
              <a:rPr lang="tr-TR" b="1" dirty="0" smtClean="0">
                <a:solidFill>
                  <a:schemeClr val="accent3">
                    <a:lumMod val="50000"/>
                  </a:schemeClr>
                </a:solidFill>
                <a:latin typeface="Arial" pitchFamily="34" charset="0"/>
                <a:cs typeface="Arial" pitchFamily="34" charset="0"/>
              </a:rPr>
              <a:t>Davranışı neden yapıyor?</a:t>
            </a:r>
          </a:p>
          <a:p>
            <a:pPr lvl="1"/>
            <a:r>
              <a:rPr lang="tr-TR" b="1" dirty="0" smtClean="0">
                <a:solidFill>
                  <a:schemeClr val="accent4">
                    <a:lumMod val="75000"/>
                  </a:schemeClr>
                </a:solidFill>
                <a:latin typeface="Arial" pitchFamily="34" charset="0"/>
                <a:cs typeface="Arial" pitchFamily="34" charset="0"/>
              </a:rPr>
              <a:t>İletişim kurmak?</a:t>
            </a:r>
          </a:p>
          <a:p>
            <a:pPr lvl="1"/>
            <a:endParaRPr lang="tr-TR" b="1" dirty="0" smtClean="0">
              <a:solidFill>
                <a:schemeClr val="accent4">
                  <a:lumMod val="75000"/>
                </a:schemeClr>
              </a:solidFill>
              <a:latin typeface="Arial" pitchFamily="34" charset="0"/>
              <a:cs typeface="Arial" pitchFamily="34" charset="0"/>
            </a:endParaRPr>
          </a:p>
          <a:p>
            <a:pPr lvl="1"/>
            <a:r>
              <a:rPr lang="tr-TR" b="1" dirty="0" smtClean="0">
                <a:solidFill>
                  <a:schemeClr val="accent4">
                    <a:lumMod val="75000"/>
                  </a:schemeClr>
                </a:solidFill>
                <a:latin typeface="Arial" pitchFamily="34" charset="0"/>
                <a:cs typeface="Arial" pitchFamily="34" charset="0"/>
              </a:rPr>
              <a:t>Dikkat çekmek?</a:t>
            </a:r>
          </a:p>
          <a:p>
            <a:pPr lvl="1"/>
            <a:endParaRPr lang="tr-TR" b="1" dirty="0" smtClean="0">
              <a:solidFill>
                <a:schemeClr val="accent4">
                  <a:lumMod val="75000"/>
                </a:schemeClr>
              </a:solidFill>
              <a:latin typeface="Arial" pitchFamily="34" charset="0"/>
              <a:cs typeface="Arial" pitchFamily="34" charset="0"/>
            </a:endParaRPr>
          </a:p>
          <a:p>
            <a:pPr lvl="1"/>
            <a:r>
              <a:rPr lang="tr-TR" b="1" dirty="0" smtClean="0">
                <a:solidFill>
                  <a:schemeClr val="accent4">
                    <a:lumMod val="75000"/>
                  </a:schemeClr>
                </a:solidFill>
                <a:latin typeface="Arial" pitchFamily="34" charset="0"/>
                <a:cs typeface="Arial" pitchFamily="34" charset="0"/>
              </a:rPr>
              <a:t>Bir işten kaçmak? /Bir şeyi elde etmek?</a:t>
            </a:r>
          </a:p>
          <a:p>
            <a:pPr lvl="1"/>
            <a:endParaRPr lang="tr-TR" b="1" dirty="0" smtClean="0">
              <a:solidFill>
                <a:schemeClr val="accent4">
                  <a:lumMod val="75000"/>
                </a:schemeClr>
              </a:solidFill>
              <a:latin typeface="Arial" pitchFamily="34" charset="0"/>
              <a:cs typeface="Arial" pitchFamily="34" charset="0"/>
            </a:endParaRPr>
          </a:p>
          <a:p>
            <a:pPr lvl="1"/>
            <a:r>
              <a:rPr lang="tr-TR" b="1" dirty="0" smtClean="0">
                <a:solidFill>
                  <a:schemeClr val="accent4">
                    <a:lumMod val="75000"/>
                  </a:schemeClr>
                </a:solidFill>
                <a:latin typeface="Arial" pitchFamily="34" charset="0"/>
                <a:cs typeface="Arial" pitchFamily="34" charset="0"/>
              </a:rPr>
              <a:t>Beceri eksikliği?</a:t>
            </a:r>
            <a:endParaRPr lang="tr-TR" b="1" dirty="0">
              <a:solidFill>
                <a:schemeClr val="accent4">
                  <a:lumMod val="75000"/>
                </a:schemeClr>
              </a:solidFill>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2063750" y="1341438"/>
            <a:ext cx="8280400" cy="5040312"/>
          </a:xfrm>
        </p:spPr>
        <p:txBody>
          <a:bodyPr/>
          <a:lstStyle/>
          <a:p>
            <a:pPr eaLnBrk="1" hangingPunct="1">
              <a:lnSpc>
                <a:spcPct val="90000"/>
              </a:lnSpc>
            </a:pPr>
            <a:endParaRPr lang="tr-TR" altLang="tr-TR" sz="2200" b="1" dirty="0">
              <a:solidFill>
                <a:srgbClr val="FF0000"/>
              </a:solidFill>
              <a:ea typeface="ＭＳ Ｐゴシック" panose="020B0600070205080204" pitchFamily="34" charset="-128"/>
            </a:endParaRPr>
          </a:p>
          <a:p>
            <a:pPr eaLnBrk="1" hangingPunct="1">
              <a:lnSpc>
                <a:spcPct val="90000"/>
              </a:lnSpc>
            </a:pPr>
            <a:endParaRPr lang="tr-TR" altLang="tr-TR" sz="2200" b="1" dirty="0">
              <a:solidFill>
                <a:srgbClr val="FF0000"/>
              </a:solidFill>
              <a:ea typeface="ＭＳ Ｐゴシック" panose="020B0600070205080204" pitchFamily="34" charset="-128"/>
            </a:endParaRPr>
          </a:p>
          <a:p>
            <a:pPr eaLnBrk="1" hangingPunct="1">
              <a:lnSpc>
                <a:spcPct val="90000"/>
              </a:lnSpc>
            </a:pPr>
            <a:r>
              <a:rPr lang="tr-TR" altLang="tr-TR" sz="2800" b="1" dirty="0">
                <a:solidFill>
                  <a:schemeClr val="tx1">
                    <a:lumMod val="95000"/>
                  </a:schemeClr>
                </a:solidFill>
                <a:latin typeface="Arial" pitchFamily="34" charset="0"/>
                <a:ea typeface="ＭＳ Ｐゴシック" panose="020B0600070205080204" pitchFamily="34" charset="-128"/>
                <a:cs typeface="Arial" pitchFamily="34" charset="0"/>
              </a:rPr>
              <a:t>Etkili sınıf yönetimi, </a:t>
            </a:r>
            <a:r>
              <a:rPr lang="tr-TR" altLang="tr-TR" sz="2800" b="1" dirty="0">
                <a:solidFill>
                  <a:schemeClr val="tx2"/>
                </a:solidFill>
                <a:latin typeface="Arial" pitchFamily="34" charset="0"/>
                <a:ea typeface="ＭＳ Ｐゴシック" panose="020B0600070205080204" pitchFamily="34" charset="-128"/>
                <a:cs typeface="Arial" pitchFamily="34" charset="0"/>
              </a:rPr>
              <a:t>öğretmenlerin çocukların davranışlarını ve öğrenme etkinliklerini kontrol etmek için kullandıkları süreçler, stratejiler ve öğretim tekniklerini kapsar; </a:t>
            </a:r>
            <a:r>
              <a:rPr lang="tr-TR" altLang="tr-TR" sz="2800" b="1" dirty="0">
                <a:solidFill>
                  <a:schemeClr val="tx1">
                    <a:lumMod val="95000"/>
                  </a:schemeClr>
                </a:solidFill>
                <a:latin typeface="Arial" pitchFamily="34" charset="0"/>
                <a:ea typeface="ＭＳ Ｐゴシック" panose="020B0600070205080204" pitchFamily="34" charset="-128"/>
                <a:cs typeface="Arial" pitchFamily="34" charset="0"/>
              </a:rPr>
              <a:t>öğretmeyi ve öğrenmeyi artıran bir çevre yaratılmasını </a:t>
            </a:r>
            <a:r>
              <a:rPr lang="tr-TR" altLang="tr-TR" sz="2800" b="1" dirty="0">
                <a:solidFill>
                  <a:schemeClr val="tx2"/>
                </a:solidFill>
                <a:latin typeface="Arial" pitchFamily="34" charset="0"/>
                <a:ea typeface="ＭＳ Ｐゴシック" panose="020B0600070205080204" pitchFamily="34" charset="-128"/>
                <a:cs typeface="Arial" pitchFamily="34" charset="0"/>
              </a:rPr>
              <a:t>sağlar.</a:t>
            </a:r>
          </a:p>
          <a:p>
            <a:pPr eaLnBrk="1" hangingPunct="1">
              <a:lnSpc>
                <a:spcPct val="90000"/>
              </a:lnSpc>
            </a:pPr>
            <a:endParaRPr lang="tr-TR" altLang="tr-TR" sz="2800" dirty="0">
              <a:solidFill>
                <a:schemeClr val="tx2"/>
              </a:solidFill>
              <a:ea typeface="ＭＳ Ｐゴシック" panose="020B0600070205080204" pitchFamily="34" charset="-128"/>
            </a:endParaRPr>
          </a:p>
          <a:p>
            <a:pPr eaLnBrk="1" hangingPunct="1">
              <a:lnSpc>
                <a:spcPct val="90000"/>
              </a:lnSpc>
              <a:buFont typeface="Wingdings" panose="05000000000000000000" pitchFamily="2" charset="2"/>
              <a:buNone/>
            </a:pPr>
            <a:endParaRPr lang="tr-TR" altLang="tr-TR" sz="2500" dirty="0">
              <a:ea typeface="ＭＳ Ｐゴシック" panose="020B0600070205080204" pitchFamily="34" charset="-128"/>
            </a:endParaRPr>
          </a:p>
        </p:txBody>
      </p:sp>
      <p:sp>
        <p:nvSpPr>
          <p:cNvPr id="14340" name="6 Slayt Numarası Yer Tutucusu"/>
          <p:cNvSpPr>
            <a:spLocks noGrp="1"/>
          </p:cNvSpPr>
          <p:nvPr>
            <p:ph type="sldNum" sz="quarter" idx="1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67B627DC-0FDD-4D3F-B744-0208C6479FAF}" type="slidenum">
              <a:rPr kumimoji="0" lang="tr-TR" altLang="tr-TR">
                <a:solidFill>
                  <a:schemeClr val="tx2"/>
                </a:solidFill>
              </a:rPr>
              <a:pPr eaLnBrk="1" hangingPunct="1"/>
              <a:t>6</a:t>
            </a:fld>
            <a:endParaRPr kumimoji="0" lang="tr-TR" altLang="tr-TR">
              <a:solidFill>
                <a:schemeClr val="tx2"/>
              </a:solidFill>
            </a:endParaRPr>
          </a:p>
        </p:txBody>
      </p:sp>
      <p:sp>
        <p:nvSpPr>
          <p:cNvPr id="8" name="7 Altbilgi Yer Tutucusu"/>
          <p:cNvSpPr>
            <a:spLocks noGrp="1"/>
          </p:cNvSpPr>
          <p:nvPr>
            <p:ph type="ftr" sz="quarter" idx="16"/>
          </p:nvPr>
        </p:nvSpPr>
        <p:spPr/>
        <p:txBody>
          <a:bodyPr/>
          <a:lstStyle/>
          <a:p>
            <a:pPr>
              <a:defRPr/>
            </a:pPr>
            <a:endParaRPr lang="tr-TR" dirty="0"/>
          </a:p>
        </p:txBody>
      </p:sp>
      <p:sp>
        <p:nvSpPr>
          <p:cNvPr id="14338" name="Rectangle 2"/>
          <p:cNvSpPr>
            <a:spLocks noGrp="1" noChangeArrowheads="1"/>
          </p:cNvSpPr>
          <p:nvPr>
            <p:ph type="title"/>
          </p:nvPr>
        </p:nvSpPr>
        <p:spPr>
          <a:xfrm>
            <a:off x="2063750" y="692150"/>
            <a:ext cx="8072438" cy="698500"/>
          </a:xfrm>
        </p:spPr>
        <p:txBody>
          <a:bodyPr>
            <a:normAutofit fontScale="90000"/>
          </a:bodyPr>
          <a:lstStyle/>
          <a:p>
            <a:pPr algn="ctr" eaLnBrk="1" hangingPunct="1"/>
            <a:r>
              <a:rPr lang="tr-TR" altLang="tr-TR" sz="3200" b="1" dirty="0">
                <a:solidFill>
                  <a:srgbClr val="C00000"/>
                </a:solidFill>
                <a:latin typeface="Arial Black" pitchFamily="34" charset="0"/>
                <a:ea typeface="ＭＳ Ｐゴシック" panose="020B0600070205080204" pitchFamily="34" charset="-128"/>
              </a:rPr>
              <a:t>1. Aşama: Problem Davranışın Önlenmesi</a:t>
            </a:r>
          </a:p>
        </p:txBody>
      </p:sp>
    </p:spTree>
    <p:extLst>
      <p:ext uri="{BB962C8B-B14F-4D97-AF65-F5344CB8AC3E}">
        <p14:creationId xmlns:p14="http://schemas.microsoft.com/office/powerpoint/2010/main" xmlns="" val="1689889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560717"/>
            <a:ext cx="10972800" cy="5535283"/>
          </a:xfrm>
        </p:spPr>
        <p:txBody>
          <a:bodyPr/>
          <a:lstStyle/>
          <a:p>
            <a:pPr>
              <a:lnSpc>
                <a:spcPct val="90000"/>
              </a:lnSpc>
            </a:pPr>
            <a:r>
              <a:rPr lang="tr-TR" altLang="tr-TR" sz="3200" dirty="0">
                <a:ea typeface="ＭＳ Ｐゴシック" panose="020B0600070205080204" pitchFamily="34" charset="-128"/>
              </a:rPr>
              <a:t>Sınıfını etkili bir şekilde yönetmek ve olası problem davranışları önlemek için:</a:t>
            </a:r>
          </a:p>
          <a:p>
            <a:pPr>
              <a:lnSpc>
                <a:spcPct val="90000"/>
              </a:lnSpc>
            </a:pPr>
            <a:endParaRPr lang="tr-TR" altLang="tr-TR" sz="3200" dirty="0">
              <a:ea typeface="ＭＳ Ｐゴシック" panose="020B0600070205080204" pitchFamily="34" charset="-128"/>
            </a:endParaRPr>
          </a:p>
          <a:p>
            <a:pPr>
              <a:lnSpc>
                <a:spcPct val="90000"/>
              </a:lnSpc>
              <a:buNone/>
            </a:pPr>
            <a:r>
              <a:rPr lang="tr-TR" altLang="tr-TR" sz="3200" b="1" i="1" dirty="0">
                <a:ea typeface="ＭＳ Ｐゴシック" panose="020B0600070205080204" pitchFamily="34" charset="-128"/>
              </a:rPr>
              <a:t>	</a:t>
            </a:r>
            <a:r>
              <a:rPr lang="tr-TR" altLang="tr-TR" sz="2800" b="1" dirty="0">
                <a:solidFill>
                  <a:schemeClr val="accent2">
                    <a:lumMod val="75000"/>
                  </a:schemeClr>
                </a:solidFill>
                <a:ea typeface="ＭＳ Ｐゴシック" panose="020B0600070205080204" pitchFamily="34" charset="-128"/>
              </a:rPr>
              <a:t>1.a. Sınıf kurallarını belirleme</a:t>
            </a:r>
          </a:p>
          <a:p>
            <a:pPr>
              <a:lnSpc>
                <a:spcPct val="90000"/>
              </a:lnSpc>
              <a:buNone/>
            </a:pPr>
            <a:endParaRPr lang="tr-TR" altLang="tr-TR" sz="2800" b="1" dirty="0">
              <a:solidFill>
                <a:schemeClr val="accent2">
                  <a:lumMod val="75000"/>
                </a:schemeClr>
              </a:solidFill>
              <a:ea typeface="ＭＳ Ｐゴシック" panose="020B0600070205080204" pitchFamily="34" charset="-128"/>
            </a:endParaRPr>
          </a:p>
          <a:p>
            <a:pPr>
              <a:lnSpc>
                <a:spcPct val="90000"/>
              </a:lnSpc>
              <a:buNone/>
            </a:pPr>
            <a:r>
              <a:rPr lang="tr-TR" altLang="tr-TR" sz="2800" b="1" i="1" dirty="0">
                <a:solidFill>
                  <a:schemeClr val="accent2">
                    <a:lumMod val="75000"/>
                  </a:schemeClr>
                </a:solidFill>
                <a:ea typeface="ＭＳ Ｐゴシック" panose="020B0600070205080204" pitchFamily="34" charset="-128"/>
              </a:rPr>
              <a:t>	</a:t>
            </a:r>
            <a:r>
              <a:rPr lang="tr-TR" altLang="tr-TR" sz="2800" b="1" dirty="0">
                <a:solidFill>
                  <a:schemeClr val="accent2">
                    <a:lumMod val="75000"/>
                  </a:schemeClr>
                </a:solidFill>
                <a:ea typeface="ＭＳ Ｐゴシック" panose="020B0600070205080204" pitchFamily="34" charset="-128"/>
              </a:rPr>
              <a:t>1.b. Sınıf işleyişini düzenleme</a:t>
            </a:r>
          </a:p>
          <a:p>
            <a:pPr>
              <a:lnSpc>
                <a:spcPct val="90000"/>
              </a:lnSpc>
              <a:buNone/>
            </a:pPr>
            <a:endParaRPr lang="tr-TR" altLang="tr-TR" sz="2800" b="1" dirty="0">
              <a:solidFill>
                <a:schemeClr val="accent2">
                  <a:lumMod val="75000"/>
                </a:schemeClr>
              </a:solidFill>
              <a:ea typeface="ＭＳ Ｐゴシック" panose="020B0600070205080204" pitchFamily="34" charset="-128"/>
            </a:endParaRPr>
          </a:p>
          <a:p>
            <a:pPr>
              <a:lnSpc>
                <a:spcPct val="90000"/>
              </a:lnSpc>
              <a:buNone/>
            </a:pPr>
            <a:r>
              <a:rPr lang="tr-TR" altLang="tr-TR" sz="2800" b="1" i="1" dirty="0">
                <a:solidFill>
                  <a:schemeClr val="accent2">
                    <a:lumMod val="75000"/>
                  </a:schemeClr>
                </a:solidFill>
                <a:ea typeface="ＭＳ Ｐゴシック" panose="020B0600070205080204" pitchFamily="34" charset="-128"/>
              </a:rPr>
              <a:t>	</a:t>
            </a:r>
            <a:r>
              <a:rPr lang="tr-TR" altLang="tr-TR" sz="2800" b="1" dirty="0">
                <a:solidFill>
                  <a:schemeClr val="accent2">
                    <a:lumMod val="75000"/>
                  </a:schemeClr>
                </a:solidFill>
                <a:ea typeface="ＭＳ Ｐゴシック" panose="020B0600070205080204" pitchFamily="34" charset="-128"/>
              </a:rPr>
              <a:t>1.c. Sınıfı düzenleme / fiziksel yapı</a:t>
            </a:r>
          </a:p>
          <a:p>
            <a:pPr>
              <a:lnSpc>
                <a:spcPct val="90000"/>
              </a:lnSpc>
              <a:buNone/>
            </a:pPr>
            <a:endParaRPr lang="tr-TR" altLang="tr-TR" sz="2800" b="1" dirty="0">
              <a:solidFill>
                <a:schemeClr val="accent2">
                  <a:lumMod val="75000"/>
                </a:schemeClr>
              </a:solidFill>
              <a:ea typeface="ＭＳ Ｐゴシック" panose="020B0600070205080204" pitchFamily="34" charset="-128"/>
            </a:endParaRPr>
          </a:p>
          <a:p>
            <a:pPr>
              <a:lnSpc>
                <a:spcPct val="90000"/>
              </a:lnSpc>
              <a:buNone/>
            </a:pPr>
            <a:r>
              <a:rPr lang="tr-TR" altLang="tr-TR" sz="2800" b="1" i="1" dirty="0">
                <a:solidFill>
                  <a:schemeClr val="accent2">
                    <a:lumMod val="75000"/>
                  </a:schemeClr>
                </a:solidFill>
                <a:ea typeface="ＭＳ Ｐゴシック" panose="020B0600070205080204" pitchFamily="34" charset="-128"/>
              </a:rPr>
              <a:t>	</a:t>
            </a:r>
            <a:r>
              <a:rPr lang="tr-TR" altLang="tr-TR" sz="2800" b="1" dirty="0">
                <a:solidFill>
                  <a:schemeClr val="accent2">
                    <a:lumMod val="75000"/>
                  </a:schemeClr>
                </a:solidFill>
                <a:ea typeface="ＭＳ Ｐゴシック" panose="020B0600070205080204" pitchFamily="34" charset="-128"/>
              </a:rPr>
              <a:t>1.d. Olumlu davranışları ödüllendirme</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1992313" y="1268413"/>
            <a:ext cx="8424862" cy="5160962"/>
          </a:xfrm>
        </p:spPr>
        <p:txBody>
          <a:bodyPr/>
          <a:lstStyle/>
          <a:p>
            <a:pPr eaLnBrk="1" hangingPunct="1">
              <a:lnSpc>
                <a:spcPct val="80000"/>
              </a:lnSpc>
            </a:pPr>
            <a:endParaRPr lang="tr-TR" altLang="tr-TR" sz="1900" dirty="0">
              <a:solidFill>
                <a:schemeClr val="tx2"/>
              </a:solidFill>
              <a:ea typeface="ＭＳ Ｐゴシック" panose="020B0600070205080204" pitchFamily="34" charset="-128"/>
            </a:endParaRPr>
          </a:p>
          <a:p>
            <a:pPr eaLnBrk="1" hangingPunct="1">
              <a:lnSpc>
                <a:spcPct val="80000"/>
              </a:lnSpc>
            </a:pPr>
            <a:endParaRPr lang="tr-TR" altLang="tr-TR" sz="2800" b="1" dirty="0">
              <a:solidFill>
                <a:schemeClr val="tx2"/>
              </a:solidFill>
              <a:latin typeface="Arial" pitchFamily="34" charset="0"/>
              <a:ea typeface="ＭＳ Ｐゴシック" panose="020B0600070205080204" pitchFamily="34" charset="-128"/>
              <a:cs typeface="Arial" pitchFamily="34" charset="0"/>
            </a:endParaRPr>
          </a:p>
          <a:p>
            <a:pPr eaLnBrk="1" hangingPunct="1">
              <a:lnSpc>
                <a:spcPct val="80000"/>
              </a:lnSpc>
              <a:buFont typeface="Wingdings" pitchFamily="2" charset="2"/>
              <a:buChar char="q"/>
            </a:pPr>
            <a:r>
              <a:rPr lang="tr-TR" altLang="tr-TR" sz="2800" b="1" dirty="0">
                <a:solidFill>
                  <a:schemeClr val="tx2"/>
                </a:solidFill>
                <a:latin typeface="Arial" pitchFamily="34" charset="0"/>
                <a:ea typeface="ＭＳ Ｐゴシック" panose="020B0600070205080204" pitchFamily="34" charset="-128"/>
                <a:cs typeface="Arial" pitchFamily="34" charset="0"/>
              </a:rPr>
              <a:t>Etkili sınıf yönetimi yapan öğretmen </a:t>
            </a:r>
            <a:r>
              <a:rPr lang="tr-TR" altLang="tr-TR" sz="2800" b="1" u="sng" dirty="0">
                <a:solidFill>
                  <a:schemeClr val="tx2"/>
                </a:solidFill>
                <a:latin typeface="Arial" pitchFamily="34" charset="0"/>
                <a:ea typeface="ＭＳ Ｐゴシック" panose="020B0600070205080204" pitchFamily="34" charset="-128"/>
                <a:cs typeface="Arial" pitchFamily="34" charset="0"/>
              </a:rPr>
              <a:t>problem davranışın ortaya çıkmasını beklemez, çıkmaması için önlemler </a:t>
            </a:r>
            <a:r>
              <a:rPr lang="tr-TR" altLang="tr-TR" sz="2800" b="1" dirty="0">
                <a:solidFill>
                  <a:schemeClr val="tx2"/>
                </a:solidFill>
                <a:latin typeface="Arial" pitchFamily="34" charset="0"/>
                <a:ea typeface="ＭＳ Ｐゴシック" panose="020B0600070205080204" pitchFamily="34" charset="-128"/>
                <a:cs typeface="Arial" pitchFamily="34" charset="0"/>
              </a:rPr>
              <a:t>alır.</a:t>
            </a:r>
          </a:p>
          <a:p>
            <a:pPr eaLnBrk="1" hangingPunct="1">
              <a:lnSpc>
                <a:spcPct val="80000"/>
              </a:lnSpc>
              <a:buNone/>
            </a:pPr>
            <a:endParaRPr lang="tr-TR" altLang="tr-TR" sz="2800" b="1" dirty="0">
              <a:solidFill>
                <a:schemeClr val="tx2"/>
              </a:solidFill>
              <a:latin typeface="Arial" pitchFamily="34" charset="0"/>
              <a:ea typeface="ＭＳ Ｐゴシック" panose="020B0600070205080204" pitchFamily="34" charset="-128"/>
              <a:cs typeface="Arial" pitchFamily="34" charset="0"/>
            </a:endParaRPr>
          </a:p>
          <a:p>
            <a:pPr eaLnBrk="1" hangingPunct="1">
              <a:lnSpc>
                <a:spcPct val="80000"/>
              </a:lnSpc>
              <a:buFont typeface="Wingdings" pitchFamily="2" charset="2"/>
              <a:buChar char="q"/>
            </a:pPr>
            <a:r>
              <a:rPr lang="tr-TR" altLang="tr-TR" sz="2800" b="1" dirty="0">
                <a:solidFill>
                  <a:schemeClr val="tx2"/>
                </a:solidFill>
                <a:latin typeface="Arial" pitchFamily="34" charset="0"/>
                <a:ea typeface="ＭＳ Ｐゴシック" panose="020B0600070205080204" pitchFamily="34" charset="-128"/>
                <a:cs typeface="Arial" pitchFamily="34" charset="0"/>
              </a:rPr>
              <a:t>Etkili sınıf yönetiminin en önemli boyutu </a:t>
            </a:r>
            <a:r>
              <a:rPr lang="tr-TR" altLang="tr-TR" sz="2800" b="1" u="sng" dirty="0">
                <a:solidFill>
                  <a:schemeClr val="tx2"/>
                </a:solidFill>
                <a:latin typeface="Arial" pitchFamily="34" charset="0"/>
                <a:ea typeface="ＭＳ Ｐゴシック" panose="020B0600070205080204" pitchFamily="34" charset="-128"/>
                <a:cs typeface="Arial" pitchFamily="34" charset="0"/>
              </a:rPr>
              <a:t>sınıf kurallarının oluşturulması, öğretilmesi ve bu kurallara uyulması için önlemlerin </a:t>
            </a:r>
            <a:r>
              <a:rPr lang="tr-TR" altLang="tr-TR" sz="2800" b="1" dirty="0">
                <a:solidFill>
                  <a:schemeClr val="tx2"/>
                </a:solidFill>
                <a:latin typeface="Arial" pitchFamily="34" charset="0"/>
                <a:ea typeface="ＭＳ Ｐゴシック" panose="020B0600070205080204" pitchFamily="34" charset="-128"/>
                <a:cs typeface="Arial" pitchFamily="34" charset="0"/>
              </a:rPr>
              <a:t>alınmasıdır.</a:t>
            </a:r>
          </a:p>
        </p:txBody>
      </p:sp>
      <p:sp>
        <p:nvSpPr>
          <p:cNvPr id="15364" name="6 Slayt Numarası Yer Tutucusu"/>
          <p:cNvSpPr>
            <a:spLocks noGrp="1"/>
          </p:cNvSpPr>
          <p:nvPr>
            <p:ph type="sldNum" sz="quarter" idx="1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686F87EC-2B44-4E51-A963-17AD82D333D6}" type="slidenum">
              <a:rPr kumimoji="0" lang="tr-TR" altLang="tr-TR">
                <a:solidFill>
                  <a:schemeClr val="tx2"/>
                </a:solidFill>
              </a:rPr>
              <a:pPr eaLnBrk="1" hangingPunct="1"/>
              <a:t>8</a:t>
            </a:fld>
            <a:endParaRPr kumimoji="0" lang="tr-TR" altLang="tr-TR">
              <a:solidFill>
                <a:schemeClr val="tx2"/>
              </a:solidFill>
            </a:endParaRPr>
          </a:p>
        </p:txBody>
      </p:sp>
      <p:sp>
        <p:nvSpPr>
          <p:cNvPr id="8" name="7 Altbilgi Yer Tutucusu"/>
          <p:cNvSpPr>
            <a:spLocks noGrp="1"/>
          </p:cNvSpPr>
          <p:nvPr>
            <p:ph type="ftr" sz="quarter" idx="16"/>
          </p:nvPr>
        </p:nvSpPr>
        <p:spPr/>
        <p:txBody>
          <a:bodyPr/>
          <a:lstStyle/>
          <a:p>
            <a:pPr>
              <a:defRPr/>
            </a:pPr>
            <a:endParaRPr lang="tr-TR"/>
          </a:p>
        </p:txBody>
      </p:sp>
      <p:sp>
        <p:nvSpPr>
          <p:cNvPr id="15362" name="Rectangle 2"/>
          <p:cNvSpPr>
            <a:spLocks noGrp="1" noChangeArrowheads="1"/>
          </p:cNvSpPr>
          <p:nvPr>
            <p:ph type="title"/>
          </p:nvPr>
        </p:nvSpPr>
        <p:spPr>
          <a:xfrm>
            <a:off x="2208213" y="765176"/>
            <a:ext cx="7999412" cy="576263"/>
          </a:xfrm>
        </p:spPr>
        <p:txBody>
          <a:bodyPr>
            <a:normAutofit fontScale="90000"/>
          </a:bodyPr>
          <a:lstStyle/>
          <a:p>
            <a:pPr algn="ctr" eaLnBrk="1" hangingPunct="1"/>
            <a:r>
              <a:rPr lang="tr-TR" altLang="tr-TR" sz="3200" b="1" dirty="0">
                <a:solidFill>
                  <a:srgbClr val="C00000"/>
                </a:solidFill>
                <a:latin typeface="Arial Black" pitchFamily="34" charset="0"/>
                <a:ea typeface="ＭＳ Ｐゴシック" panose="020B0600070205080204" pitchFamily="34" charset="-128"/>
              </a:rPr>
              <a:t>1.a. Sınıf Kurallarını Belirleme</a:t>
            </a:r>
          </a:p>
        </p:txBody>
      </p:sp>
    </p:spTree>
    <p:extLst>
      <p:ext uri="{BB962C8B-B14F-4D97-AF65-F5344CB8AC3E}">
        <p14:creationId xmlns:p14="http://schemas.microsoft.com/office/powerpoint/2010/main" xmlns="" val="4219967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431321"/>
            <a:ext cx="10972800" cy="5664679"/>
          </a:xfrm>
        </p:spPr>
        <p:txBody>
          <a:bodyPr>
            <a:normAutofit fontScale="92500" lnSpcReduction="10000"/>
          </a:bodyPr>
          <a:lstStyle/>
          <a:p>
            <a:pPr>
              <a:lnSpc>
                <a:spcPct val="80000"/>
              </a:lnSpc>
              <a:buFont typeface="Wingdings" pitchFamily="2" charset="2"/>
              <a:buChar char="q"/>
            </a:pPr>
            <a:endParaRPr lang="tr-TR" altLang="tr-TR" sz="2800" b="1" dirty="0">
              <a:solidFill>
                <a:schemeClr val="accent3">
                  <a:lumMod val="20000"/>
                  <a:lumOff val="80000"/>
                </a:schemeClr>
              </a:solidFill>
              <a:latin typeface="Arial" pitchFamily="34" charset="0"/>
              <a:ea typeface="ＭＳ Ｐゴシック" panose="020B0600070205080204" pitchFamily="34" charset="-128"/>
              <a:cs typeface="Arial" pitchFamily="34" charset="0"/>
            </a:endParaRPr>
          </a:p>
          <a:p>
            <a:pPr>
              <a:lnSpc>
                <a:spcPct val="80000"/>
              </a:lnSpc>
              <a:buFont typeface="Wingdings" pitchFamily="2" charset="2"/>
              <a:buChar char="q"/>
            </a:pPr>
            <a:endParaRPr lang="tr-TR" altLang="tr-TR" sz="2800" b="1" dirty="0">
              <a:solidFill>
                <a:schemeClr val="accent3">
                  <a:lumMod val="20000"/>
                  <a:lumOff val="80000"/>
                </a:schemeClr>
              </a:solidFill>
              <a:latin typeface="Arial" pitchFamily="34" charset="0"/>
              <a:ea typeface="ＭＳ Ｐゴシック" panose="020B0600070205080204" pitchFamily="34" charset="-128"/>
              <a:cs typeface="Arial" pitchFamily="34" charset="0"/>
            </a:endParaRPr>
          </a:p>
          <a:p>
            <a:pPr>
              <a:lnSpc>
                <a:spcPct val="80000"/>
              </a:lnSpc>
              <a:buFont typeface="Wingdings" pitchFamily="2" charset="2"/>
              <a:buChar char="q"/>
            </a:pPr>
            <a:r>
              <a:rPr lang="tr-TR" altLang="tr-TR" sz="2800" b="1" dirty="0">
                <a:solidFill>
                  <a:schemeClr val="accent3">
                    <a:lumMod val="20000"/>
                    <a:lumOff val="80000"/>
                  </a:schemeClr>
                </a:solidFill>
                <a:latin typeface="Arial" pitchFamily="34" charset="0"/>
                <a:ea typeface="ＭＳ Ｐゴシック" panose="020B0600070205080204" pitchFamily="34" charset="-128"/>
                <a:cs typeface="Arial" pitchFamily="34" charset="0"/>
              </a:rPr>
              <a:t>Kuralların öğretiminde aşamalar;</a:t>
            </a:r>
          </a:p>
          <a:p>
            <a:pPr>
              <a:lnSpc>
                <a:spcPct val="80000"/>
              </a:lnSpc>
              <a:buFont typeface="Wingdings" pitchFamily="2" charset="2"/>
              <a:buChar char="q"/>
            </a:pPr>
            <a:endParaRPr lang="tr-TR" altLang="tr-TR" sz="2800" b="1" dirty="0">
              <a:solidFill>
                <a:schemeClr val="accent3">
                  <a:lumMod val="20000"/>
                  <a:lumOff val="80000"/>
                </a:schemeClr>
              </a:solidFill>
              <a:latin typeface="Arial" pitchFamily="34" charset="0"/>
              <a:ea typeface="ＭＳ Ｐゴシック" panose="020B0600070205080204" pitchFamily="34" charset="-128"/>
              <a:cs typeface="Arial" pitchFamily="34" charset="0"/>
            </a:endParaRPr>
          </a:p>
          <a:p>
            <a:pPr>
              <a:lnSpc>
                <a:spcPct val="80000"/>
              </a:lnSpc>
              <a:buFont typeface="Wingdings" pitchFamily="2" charset="2"/>
              <a:buChar char="Ø"/>
            </a:pPr>
            <a:r>
              <a:rPr lang="tr-TR" altLang="tr-TR" sz="2800" dirty="0">
                <a:solidFill>
                  <a:schemeClr val="accent3">
                    <a:lumMod val="20000"/>
                    <a:lumOff val="80000"/>
                  </a:schemeClr>
                </a:solidFill>
                <a:latin typeface="Arial" pitchFamily="34" charset="0"/>
                <a:ea typeface="ＭＳ Ｐゴシック" panose="020B0600070205080204" pitchFamily="34" charset="-128"/>
                <a:cs typeface="Arial" pitchFamily="34" charset="0"/>
              </a:rPr>
              <a:t> </a:t>
            </a:r>
            <a:r>
              <a:rPr lang="tr-TR" altLang="tr-TR" sz="2800" b="1" dirty="0">
                <a:solidFill>
                  <a:srgbClr val="0070C0"/>
                </a:solidFill>
                <a:latin typeface="Arial" pitchFamily="34" charset="0"/>
                <a:ea typeface="ＭＳ Ｐゴシック" panose="020B0600070205080204" pitchFamily="34" charset="-128"/>
                <a:cs typeface="Arial" pitchFamily="34" charset="0"/>
              </a:rPr>
              <a:t>öğrencilere kuralların tanıtımı yapılır, </a:t>
            </a:r>
          </a:p>
          <a:p>
            <a:pPr>
              <a:lnSpc>
                <a:spcPct val="80000"/>
              </a:lnSpc>
              <a:buFont typeface="Wingdings" pitchFamily="2" charset="2"/>
              <a:buChar char="Ø"/>
            </a:pPr>
            <a:endParaRPr lang="tr-TR" altLang="tr-TR" sz="2800" b="1" dirty="0">
              <a:solidFill>
                <a:srgbClr val="0070C0"/>
              </a:solidFill>
              <a:latin typeface="Arial" pitchFamily="34" charset="0"/>
              <a:ea typeface="ＭＳ Ｐゴシック" panose="020B0600070205080204" pitchFamily="34" charset="-128"/>
              <a:cs typeface="Arial" pitchFamily="34" charset="0"/>
            </a:endParaRPr>
          </a:p>
          <a:p>
            <a:pPr>
              <a:lnSpc>
                <a:spcPct val="80000"/>
              </a:lnSpc>
              <a:buFont typeface="Wingdings" pitchFamily="2" charset="2"/>
              <a:buChar char="Ø"/>
            </a:pPr>
            <a:r>
              <a:rPr lang="tr-TR" altLang="tr-TR" sz="2800" b="1" dirty="0">
                <a:solidFill>
                  <a:srgbClr val="0070C0"/>
                </a:solidFill>
                <a:latin typeface="Arial" pitchFamily="34" charset="0"/>
                <a:ea typeface="ＭＳ Ｐゴシック" panose="020B0600070205080204" pitchFamily="34" charset="-128"/>
                <a:cs typeface="Arial" pitchFamily="34" charset="0"/>
              </a:rPr>
              <a:t> kurala nasıl uyulacağına ilişkin model olunur,</a:t>
            </a:r>
          </a:p>
          <a:p>
            <a:pPr>
              <a:lnSpc>
                <a:spcPct val="80000"/>
              </a:lnSpc>
              <a:buFont typeface="Wingdings" pitchFamily="2" charset="2"/>
              <a:buChar char="Ø"/>
            </a:pPr>
            <a:endParaRPr lang="tr-TR" altLang="tr-TR" sz="2800" b="1" dirty="0">
              <a:solidFill>
                <a:srgbClr val="0070C0"/>
              </a:solidFill>
              <a:latin typeface="Arial" pitchFamily="34" charset="0"/>
              <a:ea typeface="ＭＳ Ｐゴシック" panose="020B0600070205080204" pitchFamily="34" charset="-128"/>
              <a:cs typeface="Arial" pitchFamily="34" charset="0"/>
            </a:endParaRPr>
          </a:p>
          <a:p>
            <a:pPr>
              <a:lnSpc>
                <a:spcPct val="80000"/>
              </a:lnSpc>
              <a:buFont typeface="Wingdings" pitchFamily="2" charset="2"/>
              <a:buChar char="Ø"/>
            </a:pPr>
            <a:r>
              <a:rPr lang="tr-TR" altLang="tr-TR" sz="2800" b="1" dirty="0">
                <a:solidFill>
                  <a:srgbClr val="0070C0"/>
                </a:solidFill>
                <a:latin typeface="Arial" pitchFamily="34" charset="0"/>
                <a:ea typeface="ＭＳ Ｐゴシック" panose="020B0600070205080204" pitchFamily="34" charset="-128"/>
                <a:cs typeface="Arial" pitchFamily="34" charset="0"/>
              </a:rPr>
              <a:t> bireysel veya grup olarak prova etmelerine olanak verilir,</a:t>
            </a:r>
          </a:p>
          <a:p>
            <a:pPr>
              <a:lnSpc>
                <a:spcPct val="80000"/>
              </a:lnSpc>
              <a:buFont typeface="Wingdings" pitchFamily="2" charset="2"/>
              <a:buChar char="Ø"/>
            </a:pPr>
            <a:endParaRPr lang="tr-TR" altLang="tr-TR" sz="2800" b="1" dirty="0">
              <a:solidFill>
                <a:srgbClr val="0070C0"/>
              </a:solidFill>
              <a:latin typeface="Arial" pitchFamily="34" charset="0"/>
              <a:ea typeface="ＭＳ Ｐゴシック" panose="020B0600070205080204" pitchFamily="34" charset="-128"/>
              <a:cs typeface="Arial" pitchFamily="34" charset="0"/>
            </a:endParaRPr>
          </a:p>
          <a:p>
            <a:pPr>
              <a:lnSpc>
                <a:spcPct val="80000"/>
              </a:lnSpc>
              <a:buFont typeface="Wingdings" pitchFamily="2" charset="2"/>
              <a:buChar char="Ø"/>
            </a:pPr>
            <a:r>
              <a:rPr lang="tr-TR" altLang="tr-TR" sz="2800" b="1" dirty="0">
                <a:solidFill>
                  <a:srgbClr val="0070C0"/>
                </a:solidFill>
                <a:latin typeface="Arial" pitchFamily="34" charset="0"/>
                <a:ea typeface="ＭＳ Ｐゴシック" panose="020B0600070205080204" pitchFamily="34" charset="-128"/>
                <a:cs typeface="Arial" pitchFamily="34" charset="0"/>
              </a:rPr>
              <a:t> her kurala ilişkin olumlu ve olumsuz örnekler sunulur,</a:t>
            </a:r>
          </a:p>
          <a:p>
            <a:pPr>
              <a:lnSpc>
                <a:spcPct val="80000"/>
              </a:lnSpc>
              <a:buNone/>
            </a:pPr>
            <a:endParaRPr lang="tr-TR" altLang="tr-TR" sz="2800" b="1" dirty="0">
              <a:solidFill>
                <a:srgbClr val="0070C0"/>
              </a:solidFill>
              <a:latin typeface="Arial" pitchFamily="34" charset="0"/>
              <a:ea typeface="ＭＳ Ｐゴシック" panose="020B0600070205080204" pitchFamily="34" charset="-128"/>
              <a:cs typeface="Arial" pitchFamily="34" charset="0"/>
            </a:endParaRPr>
          </a:p>
          <a:p>
            <a:pPr>
              <a:lnSpc>
                <a:spcPct val="80000"/>
              </a:lnSpc>
              <a:buFont typeface="Wingdings" pitchFamily="2" charset="2"/>
              <a:buChar char="Ø"/>
            </a:pPr>
            <a:r>
              <a:rPr lang="tr-TR" altLang="tr-TR" sz="2800" b="1" dirty="0">
                <a:solidFill>
                  <a:srgbClr val="0070C0"/>
                </a:solidFill>
                <a:latin typeface="Arial" pitchFamily="34" charset="0"/>
                <a:ea typeface="ＭＳ Ｐゴシック" panose="020B0600070205080204" pitchFamily="34" charset="-128"/>
                <a:cs typeface="Arial" pitchFamily="34" charset="0"/>
              </a:rPr>
              <a:t> rol oynamaları sağlanır ve</a:t>
            </a:r>
          </a:p>
          <a:p>
            <a:pPr>
              <a:lnSpc>
                <a:spcPct val="80000"/>
              </a:lnSpc>
              <a:buFont typeface="Wingdings" pitchFamily="2" charset="2"/>
              <a:buChar char="Ø"/>
            </a:pPr>
            <a:endParaRPr lang="tr-TR" altLang="tr-TR" sz="2800" b="1" dirty="0">
              <a:solidFill>
                <a:srgbClr val="0070C0"/>
              </a:solidFill>
              <a:latin typeface="Arial" pitchFamily="34" charset="0"/>
              <a:ea typeface="ＭＳ Ｐゴシック" panose="020B0600070205080204" pitchFamily="34" charset="-128"/>
              <a:cs typeface="Arial" pitchFamily="34" charset="0"/>
            </a:endParaRPr>
          </a:p>
          <a:p>
            <a:pPr>
              <a:lnSpc>
                <a:spcPct val="80000"/>
              </a:lnSpc>
              <a:buFont typeface="Wingdings" pitchFamily="2" charset="2"/>
              <a:buChar char="Ø"/>
            </a:pPr>
            <a:r>
              <a:rPr lang="tr-TR" altLang="tr-TR" sz="2800" b="1" dirty="0">
                <a:solidFill>
                  <a:srgbClr val="0070C0"/>
                </a:solidFill>
                <a:latin typeface="Arial" pitchFamily="34" charset="0"/>
                <a:ea typeface="ＭＳ Ｐゴシック" panose="020B0600070205080204" pitchFamily="34" charset="-128"/>
                <a:cs typeface="Arial" pitchFamily="34" charset="0"/>
              </a:rPr>
              <a:t> hangi ortamlarda hangi kuralların önemli olduğu açıklanır.</a:t>
            </a:r>
          </a:p>
          <a:p>
            <a:pPr>
              <a:lnSpc>
                <a:spcPct val="80000"/>
              </a:lnSpc>
            </a:pPr>
            <a:endParaRPr lang="tr-TR" altLang="tr-TR" sz="2400" dirty="0">
              <a:solidFill>
                <a:schemeClr val="tx2"/>
              </a:solidFill>
              <a:ea typeface="ＭＳ Ｐゴシック" panose="020B0600070205080204" pitchFamily="34" charset="-128"/>
            </a:endParaRPr>
          </a:p>
          <a:p>
            <a:pPr>
              <a:lnSpc>
                <a:spcPct val="80000"/>
              </a:lnSpc>
            </a:pPr>
            <a:endParaRPr lang="tr-TR" altLang="tr-TR" sz="2400" dirty="0">
              <a:solidFill>
                <a:schemeClr val="tx2"/>
              </a:solidFill>
              <a:ea typeface="ＭＳ Ｐゴシック" panose="020B0600070205080204" pitchFamily="34" charset="-128"/>
            </a:endParaRPr>
          </a:p>
          <a:p>
            <a:pPr>
              <a:lnSpc>
                <a:spcPct val="80000"/>
              </a:lnSpc>
            </a:pPr>
            <a:endParaRPr lang="tr-TR" altLang="tr-TR" sz="2400" dirty="0">
              <a:solidFill>
                <a:schemeClr val="tx2"/>
              </a:solidFill>
              <a:ea typeface="ＭＳ Ｐゴシック" panose="020B0600070205080204" pitchFamily="34" charset="-128"/>
            </a:endParaRPr>
          </a:p>
          <a:p>
            <a:pPr>
              <a:lnSpc>
                <a:spcPct val="80000"/>
              </a:lnSpc>
            </a:pPr>
            <a:endParaRPr lang="tr-TR" altLang="tr-TR" sz="2400" dirty="0">
              <a:solidFill>
                <a:schemeClr val="tx2"/>
              </a:solidFill>
              <a:ea typeface="ＭＳ Ｐゴシック" panose="020B0600070205080204" pitchFamily="34" charset="-128"/>
            </a:endParaRPr>
          </a:p>
          <a:p>
            <a:pPr>
              <a:lnSpc>
                <a:spcPct val="80000"/>
              </a:lnSpc>
            </a:pPr>
            <a:endParaRPr lang="tr-TR" altLang="tr-TR" sz="2400" dirty="0">
              <a:ea typeface="ＭＳ Ｐゴシック" panose="020B0600070205080204" pitchFamily="34" charset="-128"/>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Paper</Template>
  <TotalTime>271</TotalTime>
  <Words>2775</Words>
  <Application>Microsoft Office PowerPoint</Application>
  <PresentationFormat>Özel</PresentationFormat>
  <Paragraphs>410</Paragraphs>
  <Slides>47</Slides>
  <Notes>1</Notes>
  <HiddenSlides>0</HiddenSlides>
  <MMClips>0</MMClips>
  <ScaleCrop>false</ScaleCrop>
  <HeadingPairs>
    <vt:vector size="4" baseType="variant">
      <vt:variant>
        <vt:lpstr>Tema</vt:lpstr>
      </vt:variant>
      <vt:variant>
        <vt:i4>1</vt:i4>
      </vt:variant>
      <vt:variant>
        <vt:lpstr>Slayt Başlıkları</vt:lpstr>
      </vt:variant>
      <vt:variant>
        <vt:i4>47</vt:i4>
      </vt:variant>
    </vt:vector>
  </HeadingPairs>
  <TitlesOfParts>
    <vt:vector size="48" baseType="lpstr">
      <vt:lpstr>Kağıt</vt:lpstr>
      <vt:lpstr>Slayt 1</vt:lpstr>
      <vt:lpstr>PROBLEM DAVRANIŞ NEDİR?</vt:lpstr>
      <vt:lpstr>Slayt 3</vt:lpstr>
      <vt:lpstr>Slayt 4</vt:lpstr>
      <vt:lpstr>Slayt 5</vt:lpstr>
      <vt:lpstr>1. Aşama: Problem Davranışın Önlenmesi</vt:lpstr>
      <vt:lpstr>Slayt 7</vt:lpstr>
      <vt:lpstr>1.a. Sınıf Kurallarını Belirleme</vt:lpstr>
      <vt:lpstr>Slayt 9</vt:lpstr>
      <vt:lpstr>Slayt 10</vt:lpstr>
      <vt:lpstr>Slayt 11</vt:lpstr>
      <vt:lpstr>1.b. Sınıf İşleyişini Düzenleme</vt:lpstr>
      <vt:lpstr>Slayt 13</vt:lpstr>
      <vt:lpstr>1.c. Sınıfı Düzenleme / fiziksel yapı</vt:lpstr>
      <vt:lpstr>Slayt 15</vt:lpstr>
      <vt:lpstr>Slayt 16</vt:lpstr>
      <vt:lpstr>Slayt 17</vt:lpstr>
      <vt:lpstr>1.d. Olumlu Davranışları Ödüllendirme</vt:lpstr>
      <vt:lpstr>Slayt 19</vt:lpstr>
      <vt:lpstr>2. Aşama: Bazı Davranışların  Hoş  Görülmesi</vt:lpstr>
      <vt:lpstr>Slayt 21</vt:lpstr>
      <vt:lpstr>2.a. Hoş Görme/Görmezden Gelme</vt:lpstr>
      <vt:lpstr>2.b. İşaret Etme</vt:lpstr>
      <vt:lpstr>2.c. Çocuğa Yaklaşma</vt:lpstr>
      <vt:lpstr>2.d. Günlük Rutini Takip Etme</vt:lpstr>
      <vt:lpstr>Slayt 26</vt:lpstr>
      <vt:lpstr>3. Aşama: Problem Davranışların Azaltılması</vt:lpstr>
      <vt:lpstr>Slayt 28</vt:lpstr>
      <vt:lpstr>Slayt 29</vt:lpstr>
      <vt:lpstr>3.a. Problem Davranışı Ödüllendirme  Yoluyla  Azaltma</vt:lpstr>
      <vt:lpstr>Slayt 31</vt:lpstr>
      <vt:lpstr>Slayt 32</vt:lpstr>
      <vt:lpstr>3.b. Problem Davranışı Görmezden Gelme</vt:lpstr>
      <vt:lpstr>Slayt 34</vt:lpstr>
      <vt:lpstr>3.c. Simgesel Ödül Kullanma</vt:lpstr>
      <vt:lpstr>3.d. Kontrat Yapma</vt:lpstr>
      <vt:lpstr>3.e. Çocuğun Kendi Davranışlarını Kontrol Etmesi</vt:lpstr>
      <vt:lpstr>Slayt 38</vt:lpstr>
      <vt:lpstr>3.f. Bedel Ödeme</vt:lpstr>
      <vt:lpstr>Slayt 40</vt:lpstr>
      <vt:lpstr>3.g. Mola / Ortam Dışı Bırakma</vt:lpstr>
      <vt:lpstr>Slayt 42</vt:lpstr>
      <vt:lpstr>D. Belirlenen Yöntemin Uygulanması</vt:lpstr>
      <vt:lpstr>Slayt 44</vt:lpstr>
      <vt:lpstr>E. Yöntemin Uygulama Sonuçlarının Değerlendirilmesi</vt:lpstr>
      <vt:lpstr>Slayt 46</vt:lpstr>
      <vt:lpstr>SONUÇ OLARAK!!!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Aşama: problem davranışın önlenmesi</dc:title>
  <dc:creator>GÜRCAN_GÜNHAN</dc:creator>
  <cp:lastModifiedBy>cASPER</cp:lastModifiedBy>
  <cp:revision>18</cp:revision>
  <dcterms:created xsi:type="dcterms:W3CDTF">2018-02-15T23:12:59Z</dcterms:created>
  <dcterms:modified xsi:type="dcterms:W3CDTF">2022-05-07T17:08:49Z</dcterms:modified>
</cp:coreProperties>
</file>