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2" r:id="rId2"/>
    <p:sldId id="280" r:id="rId3"/>
    <p:sldId id="268" r:id="rId4"/>
    <p:sldId id="271" r:id="rId5"/>
    <p:sldId id="257" r:id="rId6"/>
    <p:sldId id="281" r:id="rId7"/>
    <p:sldId id="260" r:id="rId8"/>
    <p:sldId id="259" r:id="rId9"/>
    <p:sldId id="262" r:id="rId10"/>
    <p:sldId id="263" r:id="rId11"/>
    <p:sldId id="264" r:id="rId12"/>
    <p:sldId id="265" r:id="rId13"/>
    <p:sldId id="266" r:id="rId14"/>
    <p:sldId id="267" r:id="rId15"/>
    <p:sldId id="282" r:id="rId16"/>
    <p:sldId id="274" r:id="rId17"/>
    <p:sldId id="275" r:id="rId18"/>
    <p:sldId id="276" r:id="rId19"/>
    <p:sldId id="277" r:id="rId20"/>
    <p:sldId id="278" r:id="rId21"/>
    <p:sldId id="279" r:id="rId22"/>
    <p:sldId id="269" r:id="rId23"/>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8F3CAC22-D1FE-4A07-BCD4-AB9869F2D152}" type="datetimeFigureOut">
              <a:rPr lang="tr-TR" smtClean="0"/>
              <a:pPr/>
              <a:t>3.3.2021</a:t>
            </a:fld>
            <a:endParaRPr lang="tr-TR"/>
          </a:p>
        </p:txBody>
      </p:sp>
      <p:sp>
        <p:nvSpPr>
          <p:cNvPr id="4" name="Altbilgi Yer Tutucusu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CCD0FD49-AB3C-42BA-850B-A5D4AD07DC8F}" type="slidenum">
              <a:rPr lang="tr-TR" smtClean="0"/>
              <a:pPr/>
              <a:t>‹#›</a:t>
            </a:fld>
            <a:endParaRPr lang="tr-TR"/>
          </a:p>
        </p:txBody>
      </p:sp>
    </p:spTree>
    <p:extLst>
      <p:ext uri="{BB962C8B-B14F-4D97-AF65-F5344CB8AC3E}">
        <p14:creationId xmlns:p14="http://schemas.microsoft.com/office/powerpoint/2010/main" xmlns="" val="132730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50ABA74-2A00-4838-8E46-995886D79C90}" type="datetimeFigureOut">
              <a:rPr lang="tr-TR" smtClean="0"/>
              <a:pPr/>
              <a:t>3.3.2021</a:t>
            </a:fld>
            <a:endParaRPr lang="tr-TR"/>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00C20E9-6BA7-4507-9FC5-D91AC4C612C8}" type="slidenum">
              <a:rPr lang="tr-TR" smtClean="0"/>
              <a:pPr/>
              <a:t>‹#›</a:t>
            </a:fld>
            <a:endParaRPr lang="tr-TR"/>
          </a:p>
        </p:txBody>
      </p:sp>
    </p:spTree>
    <p:extLst>
      <p:ext uri="{BB962C8B-B14F-4D97-AF65-F5344CB8AC3E}">
        <p14:creationId xmlns:p14="http://schemas.microsoft.com/office/powerpoint/2010/main" xmlns="" val="303768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4B1214F-CA93-4384-B768-6DB85B44C730}" type="datetime1">
              <a:rPr lang="tr-TR" smtClean="0"/>
              <a:pPr/>
              <a:t>3.3.2021</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19202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9BA577-6289-4676-9BFB-6521F3D2C4D6}" type="datetime1">
              <a:rPr lang="tr-TR" smtClean="0"/>
              <a:pPr/>
              <a:t>3.3.2021</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326705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64C6AD-C4BA-4C8A-AA64-DBB6E14BCCE9}" type="datetime1">
              <a:rPr lang="tr-TR" smtClean="0"/>
              <a:pPr/>
              <a:t>3.3.2021</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3329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17E8E3-474F-4B3C-9B9A-4208E89CC12C}" type="datetime1">
              <a:rPr lang="tr-TR" smtClean="0"/>
              <a:pPr/>
              <a:t>3.3.2021</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73523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DC3F250-C733-4828-97C3-66C6E5137251}" type="datetime1">
              <a:rPr lang="tr-TR" smtClean="0"/>
              <a:pPr/>
              <a:t>3.3.2021</a:t>
            </a:fld>
            <a:endParaRPr lang="tr-TR"/>
          </a:p>
        </p:txBody>
      </p:sp>
      <p:sp>
        <p:nvSpPr>
          <p:cNvPr id="5" name="Altbilgi Yer Tutucusu 4"/>
          <p:cNvSpPr>
            <a:spLocks noGrp="1"/>
          </p:cNvSpPr>
          <p:nvPr>
            <p:ph type="ftr" sz="quarter" idx="11"/>
          </p:nvPr>
        </p:nvSpPr>
        <p:spPr/>
        <p:txBody>
          <a:bodyPr/>
          <a:lstStyle/>
          <a:p>
            <a:r>
              <a:rPr lang="tr-TR" smtClean="0"/>
              <a:t>YOZGAT REHBERLİK VE ARAŞTIRMA MERKEZİ</a:t>
            </a:r>
            <a:endParaRPr lang="tr-TR"/>
          </a:p>
        </p:txBody>
      </p:sp>
      <p:sp>
        <p:nvSpPr>
          <p:cNvPr id="6" name="Slayt Numarası Yer Tutucusu 5"/>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318202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B56580-1961-4288-9BAC-439BC74711AE}" type="datetime1">
              <a:rPr lang="tr-TR" smtClean="0"/>
              <a:pPr/>
              <a:t>3.3.2021</a:t>
            </a:fld>
            <a:endParaRPr lang="tr-TR"/>
          </a:p>
        </p:txBody>
      </p:sp>
      <p:sp>
        <p:nvSpPr>
          <p:cNvPr id="6" name="Altbilgi Yer Tutucusu 5"/>
          <p:cNvSpPr>
            <a:spLocks noGrp="1"/>
          </p:cNvSpPr>
          <p:nvPr>
            <p:ph type="ftr" sz="quarter" idx="11"/>
          </p:nvPr>
        </p:nvSpPr>
        <p:spPr/>
        <p:txBody>
          <a:bodyPr/>
          <a:lstStyle/>
          <a:p>
            <a:r>
              <a:rPr lang="tr-TR" smtClean="0"/>
              <a:t>YOZGAT REHBERLİK VE ARAŞTIRMA MERKEZİ</a:t>
            </a:r>
            <a:endParaRPr lang="tr-TR"/>
          </a:p>
        </p:txBody>
      </p:sp>
      <p:sp>
        <p:nvSpPr>
          <p:cNvPr id="7" name="Slayt Numarası Yer Tutucusu 6"/>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183332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81F074D-14AB-448F-A66F-E101B207314C}" type="datetime1">
              <a:rPr lang="tr-TR" smtClean="0"/>
              <a:pPr/>
              <a:t>3.3.2021</a:t>
            </a:fld>
            <a:endParaRPr lang="tr-TR"/>
          </a:p>
        </p:txBody>
      </p:sp>
      <p:sp>
        <p:nvSpPr>
          <p:cNvPr id="8" name="Altbilgi Yer Tutucusu 7"/>
          <p:cNvSpPr>
            <a:spLocks noGrp="1"/>
          </p:cNvSpPr>
          <p:nvPr>
            <p:ph type="ftr" sz="quarter" idx="11"/>
          </p:nvPr>
        </p:nvSpPr>
        <p:spPr/>
        <p:txBody>
          <a:bodyPr/>
          <a:lstStyle/>
          <a:p>
            <a:r>
              <a:rPr lang="tr-TR" smtClean="0"/>
              <a:t>YOZGAT REHBERLİK VE ARAŞTIRMA MERKEZİ</a:t>
            </a:r>
            <a:endParaRPr lang="tr-TR"/>
          </a:p>
        </p:txBody>
      </p:sp>
      <p:sp>
        <p:nvSpPr>
          <p:cNvPr id="9" name="Slayt Numarası Yer Tutucusu 8"/>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428361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3D25D9E-B0FF-411B-A48F-EA110717EAE7}" type="datetime1">
              <a:rPr lang="tr-TR" smtClean="0"/>
              <a:pPr/>
              <a:t>3.3.2021</a:t>
            </a:fld>
            <a:endParaRPr lang="tr-TR"/>
          </a:p>
        </p:txBody>
      </p:sp>
      <p:sp>
        <p:nvSpPr>
          <p:cNvPr id="4" name="Altbilgi Yer Tutucusu 3"/>
          <p:cNvSpPr>
            <a:spLocks noGrp="1"/>
          </p:cNvSpPr>
          <p:nvPr>
            <p:ph type="ftr" sz="quarter" idx="11"/>
          </p:nvPr>
        </p:nvSpPr>
        <p:spPr/>
        <p:txBody>
          <a:bodyPr/>
          <a:lstStyle/>
          <a:p>
            <a:r>
              <a:rPr lang="tr-TR" smtClean="0"/>
              <a:t>YOZGAT REHBERLİK VE ARAŞTIRMA MERKEZİ</a:t>
            </a:r>
            <a:endParaRPr lang="tr-TR"/>
          </a:p>
        </p:txBody>
      </p:sp>
      <p:sp>
        <p:nvSpPr>
          <p:cNvPr id="5" name="Slayt Numarası Yer Tutucusu 4"/>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216722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057F71-A171-4F38-A192-A115B40DAF1C}" type="datetime1">
              <a:rPr lang="tr-TR" smtClean="0"/>
              <a:pPr/>
              <a:t>3.3.2021</a:t>
            </a:fld>
            <a:endParaRPr lang="tr-TR"/>
          </a:p>
        </p:txBody>
      </p:sp>
      <p:sp>
        <p:nvSpPr>
          <p:cNvPr id="3" name="Altbilgi Yer Tutucusu 2"/>
          <p:cNvSpPr>
            <a:spLocks noGrp="1"/>
          </p:cNvSpPr>
          <p:nvPr>
            <p:ph type="ftr" sz="quarter" idx="11"/>
          </p:nvPr>
        </p:nvSpPr>
        <p:spPr/>
        <p:txBody>
          <a:bodyPr/>
          <a:lstStyle/>
          <a:p>
            <a:r>
              <a:rPr lang="tr-TR" smtClean="0"/>
              <a:t>YOZGAT REHBERLİK VE ARAŞTIRMA MERKEZİ</a:t>
            </a:r>
            <a:endParaRPr lang="tr-TR"/>
          </a:p>
        </p:txBody>
      </p:sp>
      <p:sp>
        <p:nvSpPr>
          <p:cNvPr id="4" name="Slayt Numarası Yer Tutucusu 3"/>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11398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A45C0B5-CA7A-4925-924C-CE85AC978957}" type="datetime1">
              <a:rPr lang="tr-TR" smtClean="0"/>
              <a:pPr/>
              <a:t>3.3.2021</a:t>
            </a:fld>
            <a:endParaRPr lang="tr-TR"/>
          </a:p>
        </p:txBody>
      </p:sp>
      <p:sp>
        <p:nvSpPr>
          <p:cNvPr id="6" name="Altbilgi Yer Tutucusu 5"/>
          <p:cNvSpPr>
            <a:spLocks noGrp="1"/>
          </p:cNvSpPr>
          <p:nvPr>
            <p:ph type="ftr" sz="quarter" idx="11"/>
          </p:nvPr>
        </p:nvSpPr>
        <p:spPr/>
        <p:txBody>
          <a:bodyPr/>
          <a:lstStyle/>
          <a:p>
            <a:r>
              <a:rPr lang="tr-TR" smtClean="0"/>
              <a:t>YOZGAT REHBERLİK VE ARAŞTIRMA MERKEZİ</a:t>
            </a:r>
            <a:endParaRPr lang="tr-TR"/>
          </a:p>
        </p:txBody>
      </p:sp>
      <p:sp>
        <p:nvSpPr>
          <p:cNvPr id="7" name="Slayt Numarası Yer Tutucusu 6"/>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407504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F983CF-AA1F-4412-9A01-7AF346809DD9}" type="datetime1">
              <a:rPr lang="tr-TR" smtClean="0"/>
              <a:pPr/>
              <a:t>3.3.2021</a:t>
            </a:fld>
            <a:endParaRPr lang="tr-TR"/>
          </a:p>
        </p:txBody>
      </p:sp>
      <p:sp>
        <p:nvSpPr>
          <p:cNvPr id="6" name="Altbilgi Yer Tutucusu 5"/>
          <p:cNvSpPr>
            <a:spLocks noGrp="1"/>
          </p:cNvSpPr>
          <p:nvPr>
            <p:ph type="ftr" sz="quarter" idx="11"/>
          </p:nvPr>
        </p:nvSpPr>
        <p:spPr/>
        <p:txBody>
          <a:bodyPr/>
          <a:lstStyle/>
          <a:p>
            <a:r>
              <a:rPr lang="tr-TR" smtClean="0"/>
              <a:t>YOZGAT REHBERLİK VE ARAŞTIRMA MERKEZİ</a:t>
            </a:r>
            <a:endParaRPr lang="tr-TR"/>
          </a:p>
        </p:txBody>
      </p:sp>
      <p:sp>
        <p:nvSpPr>
          <p:cNvPr id="7" name="Slayt Numarası Yer Tutucusu 6"/>
          <p:cNvSpPr>
            <a:spLocks noGrp="1"/>
          </p:cNvSpPr>
          <p:nvPr>
            <p:ph type="sldNum" sz="quarter" idx="12"/>
          </p:nvPr>
        </p:nvSpPr>
        <p:spPr/>
        <p:txBody>
          <a:body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422919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B6DE2-F2A3-4DAC-BF51-1BE9910EE89B}" type="datetime1">
              <a:rPr lang="tr-TR" smtClean="0"/>
              <a:pPr/>
              <a:t>3.3.2021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YOZGAT REHBERLİK VE ARAŞTIRMA MERKEZİ</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FC07B-9E7A-46A6-9CC8-50E658493675}" type="slidenum">
              <a:rPr lang="tr-TR" smtClean="0"/>
              <a:pPr/>
              <a:t>‹#›</a:t>
            </a:fld>
            <a:endParaRPr lang="tr-TR"/>
          </a:p>
        </p:txBody>
      </p:sp>
    </p:spTree>
    <p:extLst>
      <p:ext uri="{BB962C8B-B14F-4D97-AF65-F5344CB8AC3E}">
        <p14:creationId xmlns:p14="http://schemas.microsoft.com/office/powerpoint/2010/main" xmlns="" val="70303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457200" y="0"/>
            <a:ext cx="8229600" cy="1417638"/>
          </a:xfrm>
        </p:spPr>
        <p:txBody>
          <a:bodyPr>
            <a:noAutofit/>
          </a:bodyPr>
          <a:lstStyle/>
          <a:p>
            <a:r>
              <a:rPr lang="tr-TR" sz="6000" dirty="0" smtClean="0"/>
              <a:t/>
            </a:r>
            <a:br>
              <a:rPr lang="tr-TR" sz="6000" dirty="0" smtClean="0"/>
            </a:br>
            <a:r>
              <a:rPr lang="tr-TR" sz="6000" dirty="0" smtClean="0">
                <a:solidFill>
                  <a:srgbClr val="0070C0"/>
                </a:solidFill>
              </a:rPr>
              <a:t>ÖĞRENME </a:t>
            </a:r>
            <a:br>
              <a:rPr lang="tr-TR" sz="6000" dirty="0" smtClean="0">
                <a:solidFill>
                  <a:srgbClr val="0070C0"/>
                </a:solidFill>
              </a:rPr>
            </a:br>
            <a:r>
              <a:rPr lang="tr-TR" sz="6000" dirty="0" smtClean="0">
                <a:solidFill>
                  <a:srgbClr val="0070C0"/>
                </a:solidFill>
              </a:rPr>
              <a:t>STİLLERİ</a:t>
            </a:r>
            <a:endParaRPr lang="tr-TR" sz="6000" dirty="0">
              <a:solidFill>
                <a:srgbClr val="0070C0"/>
              </a:solidFill>
            </a:endParaRPr>
          </a:p>
        </p:txBody>
      </p:sp>
      <p:sp>
        <p:nvSpPr>
          <p:cNvPr id="9" name="8 İçerik Yer Tutucusu"/>
          <p:cNvSpPr>
            <a:spLocks noGrp="1"/>
          </p:cNvSpPr>
          <p:nvPr>
            <p:ph idx="4294967295"/>
          </p:nvPr>
        </p:nvSpPr>
        <p:spPr>
          <a:xfrm>
            <a:off x="0" y="3214688"/>
            <a:ext cx="7715250" cy="2928937"/>
          </a:xfrm>
        </p:spPr>
        <p:txBody>
          <a:bodyPr/>
          <a:lstStyle/>
          <a:p>
            <a:endParaRPr lang="tr-TR" dirty="0" smtClean="0"/>
          </a:p>
          <a:p>
            <a:endParaRPr lang="tr-TR" dirty="0"/>
          </a:p>
        </p:txBody>
      </p:sp>
      <p:pic>
        <p:nvPicPr>
          <p:cNvPr id="4" name="3 Resim" descr="ogrenme.jpg"/>
          <p:cNvPicPr>
            <a:picLocks noChangeAspect="1"/>
          </p:cNvPicPr>
          <p:nvPr/>
        </p:nvPicPr>
        <p:blipFill>
          <a:blip r:embed="rId2"/>
          <a:stretch>
            <a:fillRect/>
          </a:stretch>
        </p:blipFill>
        <p:spPr>
          <a:xfrm>
            <a:off x="0" y="1928802"/>
            <a:ext cx="9144000" cy="4929198"/>
          </a:xfrm>
          <a:prstGeom prst="rect">
            <a:avLst/>
          </a:prstGeom>
        </p:spPr>
      </p:pic>
      <p:pic>
        <p:nvPicPr>
          <p:cNvPr id="1026" name="Picture 2" descr="C:\Users\cASPER\Desktop\meb logo.png"/>
          <p:cNvPicPr>
            <a:picLocks noChangeAspect="1" noChangeArrowheads="1"/>
          </p:cNvPicPr>
          <p:nvPr/>
        </p:nvPicPr>
        <p:blipFill>
          <a:blip r:embed="rId3"/>
          <a:srcRect/>
          <a:stretch>
            <a:fillRect/>
          </a:stretch>
        </p:blipFill>
        <p:spPr bwMode="auto">
          <a:xfrm>
            <a:off x="7358075" y="0"/>
            <a:ext cx="1785925" cy="1714488"/>
          </a:xfrm>
          <a:prstGeom prst="rect">
            <a:avLst/>
          </a:prstGeom>
          <a:noFill/>
        </p:spPr>
      </p:pic>
      <p:pic>
        <p:nvPicPr>
          <p:cNvPr id="1027" name="Picture 3" descr="C:\Users\cASPER\Desktop\logo.jpg"/>
          <p:cNvPicPr>
            <a:picLocks noChangeAspect="1" noChangeArrowheads="1"/>
          </p:cNvPicPr>
          <p:nvPr/>
        </p:nvPicPr>
        <p:blipFill>
          <a:blip r:embed="rId4"/>
          <a:srcRect/>
          <a:stretch>
            <a:fillRect/>
          </a:stretch>
        </p:blipFill>
        <p:spPr bwMode="auto">
          <a:xfrm>
            <a:off x="0" y="0"/>
            <a:ext cx="2143126" cy="1785926"/>
          </a:xfrm>
          <a:prstGeom prst="rect">
            <a:avLst/>
          </a:prstGeom>
          <a:noFill/>
        </p:spPr>
      </p:pic>
      <p:sp>
        <p:nvSpPr>
          <p:cNvPr id="10" name="9 Metin kutusu"/>
          <p:cNvSpPr txBox="1"/>
          <p:nvPr/>
        </p:nvSpPr>
        <p:spPr>
          <a:xfrm>
            <a:off x="2000232" y="5715016"/>
            <a:ext cx="4857784" cy="369332"/>
          </a:xfrm>
          <a:prstGeom prst="rect">
            <a:avLst/>
          </a:prstGeom>
          <a:noFill/>
        </p:spPr>
        <p:txBody>
          <a:bodyPr wrap="square" rtlCol="0">
            <a:spAutoFit/>
          </a:bodyPr>
          <a:lstStyle/>
          <a:p>
            <a:r>
              <a:rPr lang="tr-TR" b="1" dirty="0" smtClean="0">
                <a:solidFill>
                  <a:srgbClr val="C00000"/>
                </a:solidFill>
              </a:rPr>
              <a:t>YÜKSEKOVA REHBERLİK VE ARAŞTIRMA MERKEZİ</a:t>
            </a:r>
            <a:endParaRPr lang="tr-TR"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4581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r="35714"/>
          <a:stretch>
            <a:fillRect/>
          </a:stretch>
        </p:blipFill>
        <p:spPr>
          <a:xfrm>
            <a:off x="0" y="0"/>
            <a:ext cx="9144000" cy="6858000"/>
          </a:xfrm>
        </p:spPr>
      </p:pic>
    </p:spTree>
    <p:extLst>
      <p:ext uri="{BB962C8B-B14F-4D97-AF65-F5344CB8AC3E}">
        <p14:creationId xmlns:p14="http://schemas.microsoft.com/office/powerpoint/2010/main" xmlns="" val="252236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428596" y="428604"/>
            <a:ext cx="8358246" cy="10001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200" b="1" dirty="0" smtClean="0">
                <a:solidFill>
                  <a:schemeClr val="accent6">
                    <a:lumMod val="50000"/>
                  </a:schemeClr>
                </a:solidFill>
              </a:rPr>
              <a:t>DOKUNSAL ÖĞRENME STİLİ</a:t>
            </a:r>
            <a:endParaRPr lang="tr-TR" sz="3200" b="1" dirty="0">
              <a:solidFill>
                <a:schemeClr val="accent6">
                  <a:lumMod val="50000"/>
                </a:schemeClr>
              </a:solidFill>
            </a:endParaRPr>
          </a:p>
        </p:txBody>
      </p:sp>
      <p:pic>
        <p:nvPicPr>
          <p:cNvPr id="6" name="5 Resim" descr="öğrenme3.jpg"/>
          <p:cNvPicPr>
            <a:picLocks noChangeAspect="1"/>
          </p:cNvPicPr>
          <p:nvPr/>
        </p:nvPicPr>
        <p:blipFill>
          <a:blip r:embed="rId2"/>
          <a:stretch>
            <a:fillRect/>
          </a:stretch>
        </p:blipFill>
        <p:spPr>
          <a:xfrm>
            <a:off x="357158" y="1571612"/>
            <a:ext cx="8501122" cy="4789399"/>
          </a:xfrm>
          <a:prstGeom prst="rect">
            <a:avLst/>
          </a:prstGeom>
        </p:spPr>
      </p:pic>
    </p:spTree>
    <p:extLst>
      <p:ext uri="{BB962C8B-B14F-4D97-AF65-F5344CB8AC3E}">
        <p14:creationId xmlns:p14="http://schemas.microsoft.com/office/powerpoint/2010/main" xmlns="" val="2905402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669360"/>
          </a:xfrm>
        </p:spPr>
      </p:pic>
    </p:spTree>
    <p:extLst>
      <p:ext uri="{BB962C8B-B14F-4D97-AF65-F5344CB8AC3E}">
        <p14:creationId xmlns:p14="http://schemas.microsoft.com/office/powerpoint/2010/main" xmlns="" val="299176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cstate="print">
            <a:extLst>
              <a:ext uri="{28A0092B-C50C-407E-A947-70E740481C1C}">
                <a14:useLocalDpi xmlns:a14="http://schemas.microsoft.com/office/drawing/2010/main" xmlns="" val="0"/>
              </a:ext>
            </a:extLst>
          </a:blip>
          <a:srcRect r="29687"/>
          <a:stretch>
            <a:fillRect/>
          </a:stretch>
        </p:blipFill>
        <p:spPr>
          <a:xfrm>
            <a:off x="383140" y="142852"/>
            <a:ext cx="8760860" cy="5072098"/>
          </a:xfrm>
        </p:spPr>
      </p:pic>
      <p:pic>
        <p:nvPicPr>
          <p:cNvPr id="4" name="3 Resim" descr="ustun-zekali-cocuk.jpg"/>
          <p:cNvPicPr>
            <a:picLocks noChangeAspect="1"/>
          </p:cNvPicPr>
          <p:nvPr/>
        </p:nvPicPr>
        <p:blipFill>
          <a:blip r:embed="rId3"/>
          <a:stretch>
            <a:fillRect/>
          </a:stretch>
        </p:blipFill>
        <p:spPr>
          <a:xfrm>
            <a:off x="57120" y="4929198"/>
            <a:ext cx="3086120" cy="1881782"/>
          </a:xfrm>
          <a:prstGeom prst="rect">
            <a:avLst/>
          </a:prstGeom>
        </p:spPr>
      </p:pic>
    </p:spTree>
    <p:extLst>
      <p:ext uri="{BB962C8B-B14F-4D97-AF65-F5344CB8AC3E}">
        <p14:creationId xmlns:p14="http://schemas.microsoft.com/office/powerpoint/2010/main" xmlns="" val="191905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31122103_Slayt4.jpg"/>
          <p:cNvPicPr>
            <a:picLocks noChangeAspect="1"/>
          </p:cNvPicPr>
          <p:nvPr/>
        </p:nvPicPr>
        <p:blipFill>
          <a:blip r:embed="rId2"/>
          <a:stretch>
            <a:fillRect/>
          </a:stretch>
        </p:blipFill>
        <p:spPr>
          <a:xfrm>
            <a:off x="762000" y="500042"/>
            <a:ext cx="7620000" cy="57864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verimli-ders-çalışma-teknikleri-sunu-8.png"/>
          <p:cNvPicPr>
            <a:picLocks noChangeAspect="1"/>
          </p:cNvPicPr>
          <p:nvPr/>
        </p:nvPicPr>
        <p:blipFill>
          <a:blip r:embed="rId2"/>
          <a:srcRect b="6024"/>
          <a:stretch>
            <a:fillRect/>
          </a:stretch>
        </p:blipFill>
        <p:spPr>
          <a:xfrm>
            <a:off x="357158" y="285728"/>
            <a:ext cx="8429683" cy="60722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verimli-ders-çalışma-teknikleri-sunu-4.png"/>
          <p:cNvPicPr>
            <a:picLocks noChangeAspect="1"/>
          </p:cNvPicPr>
          <p:nvPr/>
        </p:nvPicPr>
        <p:blipFill>
          <a:blip r:embed="rId2"/>
          <a:srcRect r="1562" b="3371"/>
          <a:stretch>
            <a:fillRect/>
          </a:stretch>
        </p:blipFill>
        <p:spPr>
          <a:xfrm>
            <a:off x="0" y="0"/>
            <a:ext cx="9144000" cy="64293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verimli-ders-çalışma-teknikleri-sunu-5.png"/>
          <p:cNvPicPr>
            <a:picLocks noChangeAspect="1"/>
          </p:cNvPicPr>
          <p:nvPr/>
        </p:nvPicPr>
        <p:blipFill>
          <a:blip r:embed="rId2"/>
          <a:stretch>
            <a:fillRect/>
          </a:stretch>
        </p:blipFill>
        <p:spPr>
          <a:xfrm>
            <a:off x="1142" y="0"/>
            <a:ext cx="9142858"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verimli-ders-çalışma-teknikleri-sunu-6.png"/>
          <p:cNvPicPr>
            <a:picLocks noChangeAspect="1"/>
          </p:cNvPicPr>
          <p:nvPr/>
        </p:nvPicPr>
        <p:blipFill>
          <a:blip r:embed="rId2"/>
          <a:srcRect b="6244"/>
          <a:stretch>
            <a:fillRect/>
          </a:stretch>
        </p:blipFill>
        <p:spPr>
          <a:xfrm>
            <a:off x="571" y="428"/>
            <a:ext cx="9142858" cy="64289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_18185322_oYrstl.jpg"/>
          <p:cNvPicPr>
            <a:picLocks noChangeAspect="1"/>
          </p:cNvPicPr>
          <p:nvPr/>
        </p:nvPicPr>
        <p:blipFill>
          <a:blip r:embed="rId2"/>
          <a:stretch>
            <a:fillRect/>
          </a:stretch>
        </p:blipFill>
        <p:spPr>
          <a:xfrm>
            <a:off x="1785918" y="142852"/>
            <a:ext cx="4857784" cy="2873597"/>
          </a:xfrm>
          <a:prstGeom prst="rect">
            <a:avLst/>
          </a:prstGeom>
        </p:spPr>
      </p:pic>
      <p:sp>
        <p:nvSpPr>
          <p:cNvPr id="6" name="5 İçerik Yer Tutucusu"/>
          <p:cNvSpPr>
            <a:spLocks noGrp="1"/>
          </p:cNvSpPr>
          <p:nvPr>
            <p:ph idx="1"/>
          </p:nvPr>
        </p:nvSpPr>
        <p:spPr>
          <a:xfrm>
            <a:off x="457200" y="2786058"/>
            <a:ext cx="7972452" cy="3340105"/>
          </a:xfrm>
        </p:spPr>
        <p:txBody>
          <a:bodyPr>
            <a:normAutofit lnSpcReduction="10000"/>
          </a:bodyPr>
          <a:lstStyle/>
          <a:p>
            <a:endParaRPr lang="tr-TR" dirty="0" smtClean="0">
              <a:solidFill>
                <a:srgbClr val="C00000"/>
              </a:solidFill>
            </a:endParaRPr>
          </a:p>
          <a:p>
            <a:r>
              <a:rPr lang="tr-TR" dirty="0" smtClean="0">
                <a:solidFill>
                  <a:srgbClr val="C00000"/>
                </a:solidFill>
              </a:rPr>
              <a:t>Öğrenme Stilleri Nelerdir?</a:t>
            </a:r>
          </a:p>
          <a:p>
            <a:r>
              <a:rPr lang="tr-TR" dirty="0" smtClean="0">
                <a:solidFill>
                  <a:srgbClr val="C00000"/>
                </a:solidFill>
              </a:rPr>
              <a:t>Öğrenme Stilleri Neden Önemlidir?</a:t>
            </a:r>
          </a:p>
          <a:p>
            <a:r>
              <a:rPr lang="tr-TR" dirty="0" smtClean="0">
                <a:solidFill>
                  <a:srgbClr val="C00000"/>
                </a:solidFill>
              </a:rPr>
              <a:t>Nasıl Daha İyi Öğrenebiliriz?</a:t>
            </a:r>
          </a:p>
          <a:p>
            <a:r>
              <a:rPr lang="tr-TR" dirty="0" smtClean="0">
                <a:solidFill>
                  <a:srgbClr val="C00000"/>
                </a:solidFill>
              </a:rPr>
              <a:t>Öğrendiklerimizi Unutmamak İçin Neler Yapabiliriz?</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verimli-ders-çalışma-teknikleri-sunu-13 (1).png"/>
          <p:cNvPicPr>
            <a:picLocks noChangeAspect="1"/>
          </p:cNvPicPr>
          <p:nvPr/>
        </p:nvPicPr>
        <p:blipFill>
          <a:blip r:embed="rId2"/>
          <a:srcRect b="6244"/>
          <a:stretch>
            <a:fillRect/>
          </a:stretch>
        </p:blipFill>
        <p:spPr>
          <a:xfrm>
            <a:off x="571" y="428"/>
            <a:ext cx="9142858" cy="64289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BAŞARILI OLMAK İSTİYORSAK</a:t>
            </a:r>
            <a:endParaRPr lang="tr-TR" b="1" i="1" dirty="0"/>
          </a:p>
        </p:txBody>
      </p:sp>
      <p:sp>
        <p:nvSpPr>
          <p:cNvPr id="3" name="2 İçerik Yer Tutucusu"/>
          <p:cNvSpPr>
            <a:spLocks noGrp="1"/>
          </p:cNvSpPr>
          <p:nvPr>
            <p:ph idx="1"/>
          </p:nvPr>
        </p:nvSpPr>
        <p:spPr>
          <a:xfrm>
            <a:off x="357158" y="1571612"/>
            <a:ext cx="8229600" cy="4525963"/>
          </a:xfrm>
        </p:spPr>
        <p:txBody>
          <a:bodyPr>
            <a:normAutofit fontScale="92500" lnSpcReduction="20000"/>
          </a:bodyPr>
          <a:lstStyle/>
          <a:p>
            <a:r>
              <a:rPr lang="tr-TR" sz="2800" i="1" dirty="0" smtClean="0">
                <a:solidFill>
                  <a:srgbClr val="C00000"/>
                </a:solidFill>
                <a:latin typeface="Segoe UI Black" pitchFamily="34" charset="0"/>
                <a:ea typeface="Segoe UI Black" pitchFamily="34" charset="0"/>
                <a:cs typeface="Segoe UI Black" pitchFamily="34" charset="0"/>
              </a:rPr>
              <a:t>ÖNCE KENDİMİZİ TANIMAKLA İŞE BAŞLAMALIYIZ.</a:t>
            </a:r>
          </a:p>
          <a:p>
            <a:endParaRPr lang="tr-TR" sz="2800" i="1" dirty="0" smtClean="0">
              <a:solidFill>
                <a:srgbClr val="C00000"/>
              </a:solidFill>
              <a:latin typeface="Segoe UI Black" pitchFamily="34" charset="0"/>
              <a:ea typeface="Segoe UI Black" pitchFamily="34" charset="0"/>
              <a:cs typeface="Segoe UI Black" pitchFamily="34" charset="0"/>
            </a:endParaRPr>
          </a:p>
          <a:p>
            <a:r>
              <a:rPr lang="tr-TR" sz="2800" i="1" dirty="0" smtClean="0">
                <a:solidFill>
                  <a:srgbClr val="C00000"/>
                </a:solidFill>
                <a:latin typeface="Segoe UI Black" pitchFamily="34" charset="0"/>
                <a:ea typeface="Segoe UI Black" pitchFamily="34" charset="0"/>
                <a:cs typeface="Segoe UI Black" pitchFamily="34" charset="0"/>
              </a:rPr>
              <a:t>BU ŞEKİLDE BİZE EN UYGUN ÇALIŞMA YÖNTEMİNİ BULABİLİRİZ.</a:t>
            </a:r>
          </a:p>
          <a:p>
            <a:endParaRPr lang="tr-TR" sz="2800" i="1" dirty="0" smtClean="0">
              <a:solidFill>
                <a:srgbClr val="C00000"/>
              </a:solidFill>
              <a:latin typeface="Segoe UI Black" pitchFamily="34" charset="0"/>
              <a:ea typeface="Segoe UI Black" pitchFamily="34" charset="0"/>
              <a:cs typeface="Segoe UI Black" pitchFamily="34" charset="0"/>
            </a:endParaRPr>
          </a:p>
          <a:p>
            <a:r>
              <a:rPr lang="tr-TR" sz="2800" i="1" dirty="0" smtClean="0">
                <a:solidFill>
                  <a:srgbClr val="C00000"/>
                </a:solidFill>
                <a:latin typeface="Segoe UI Black" pitchFamily="34" charset="0"/>
                <a:ea typeface="Segoe UI Black" pitchFamily="34" charset="0"/>
                <a:cs typeface="Segoe UI Black" pitchFamily="34" charset="0"/>
              </a:rPr>
              <a:t>BÖYLECE DAHA ÇABUK VE KOLAY ÖĞRENEBİLİRİZ.</a:t>
            </a:r>
          </a:p>
          <a:p>
            <a:endParaRPr lang="tr-TR" sz="2800" i="1" dirty="0" smtClean="0">
              <a:solidFill>
                <a:srgbClr val="C00000"/>
              </a:solidFill>
              <a:latin typeface="Segoe UI Black" pitchFamily="34" charset="0"/>
              <a:ea typeface="Segoe UI Black" pitchFamily="34" charset="0"/>
              <a:cs typeface="Segoe UI Black" pitchFamily="34" charset="0"/>
            </a:endParaRPr>
          </a:p>
          <a:p>
            <a:r>
              <a:rPr lang="tr-TR" sz="2800" i="1" dirty="0" smtClean="0">
                <a:solidFill>
                  <a:srgbClr val="C00000"/>
                </a:solidFill>
                <a:latin typeface="Segoe UI Black" pitchFamily="34" charset="0"/>
                <a:ea typeface="Segoe UI Black" pitchFamily="34" charset="0"/>
                <a:cs typeface="Segoe UI Black" pitchFamily="34" charset="0"/>
              </a:rPr>
              <a:t>DOĞRU ŞEKİLDE ÇALIŞTIĞIMIZDA BAŞARI KENDİLİĞİNDEN GELECEKTİR  </a:t>
            </a:r>
            <a:r>
              <a:rPr lang="tr-TR" sz="4800" dirty="0" smtClean="0">
                <a:sym typeface="Wingdings" pitchFamily="2" charset="2"/>
              </a:rPr>
              <a:t></a:t>
            </a:r>
            <a:endParaRPr lang="tr-TR" sz="4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 b="5000"/>
          </a:stretch>
        </a:blipFill>
        <a:effectLst/>
      </p:bgPr>
    </p:bg>
    <p:spTree>
      <p:nvGrpSpPr>
        <p:cNvPr id="1" name=""/>
        <p:cNvGrpSpPr/>
        <p:nvPr/>
      </p:nvGrpSpPr>
      <p:grpSpPr>
        <a:xfrm>
          <a:off x="0" y="0"/>
          <a:ext cx="0" cy="0"/>
          <a:chOff x="0" y="0"/>
          <a:chExt cx="0" cy="0"/>
        </a:xfrm>
      </p:grpSpPr>
      <p:sp>
        <p:nvSpPr>
          <p:cNvPr id="5" name="Metin kutusu 4"/>
          <p:cNvSpPr txBox="1"/>
          <p:nvPr/>
        </p:nvSpPr>
        <p:spPr>
          <a:xfrm>
            <a:off x="2000232" y="2428868"/>
            <a:ext cx="5143536" cy="1569660"/>
          </a:xfrm>
          <a:prstGeom prst="rect">
            <a:avLst/>
          </a:prstGeom>
          <a:noFill/>
        </p:spPr>
        <p:txBody>
          <a:bodyPr wrap="square" rtlCol="0">
            <a:spAutoFit/>
          </a:bodyPr>
          <a:lstStyle/>
          <a:p>
            <a:r>
              <a:rPr lang="tr-TR" sz="4800" b="1" i="1" dirty="0" smtClean="0">
                <a:solidFill>
                  <a:schemeClr val="accent4">
                    <a:lumMod val="50000"/>
                  </a:schemeClr>
                </a:solidFill>
              </a:rPr>
              <a:t>DİNLEDİĞİNİZ İÇİN TEŞEKKÜR EDERİZ…</a:t>
            </a:r>
            <a:endParaRPr lang="tr-TR" sz="4800" b="1" i="1" dirty="0">
              <a:solidFill>
                <a:schemeClr val="accent4">
                  <a:lumMod val="50000"/>
                </a:schemeClr>
              </a:solidFill>
            </a:endParaRPr>
          </a:p>
        </p:txBody>
      </p:sp>
      <p:pic>
        <p:nvPicPr>
          <p:cNvPr id="6" name="5 Resim" descr="RAAMM.jpg"/>
          <p:cNvPicPr>
            <a:picLocks noChangeAspect="1"/>
          </p:cNvPicPr>
          <p:nvPr/>
        </p:nvPicPr>
        <p:blipFill>
          <a:blip r:embed="rId3"/>
          <a:stretch>
            <a:fillRect/>
          </a:stretch>
        </p:blipFill>
        <p:spPr>
          <a:xfrm>
            <a:off x="3643306" y="4286256"/>
            <a:ext cx="1785950" cy="1500191"/>
          </a:xfrm>
          <a:prstGeom prst="rect">
            <a:avLst/>
          </a:prstGeom>
        </p:spPr>
      </p:pic>
    </p:spTree>
    <p:extLst>
      <p:ext uri="{BB962C8B-B14F-4D97-AF65-F5344CB8AC3E}">
        <p14:creationId xmlns:p14="http://schemas.microsoft.com/office/powerpoint/2010/main" xmlns="" val="70086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79531" y="3933056"/>
            <a:ext cx="2145534" cy="268191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1022648"/>
            <a:ext cx="3042683" cy="2219751"/>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60204" y="1139641"/>
            <a:ext cx="3483796" cy="1985764"/>
          </a:xfrm>
          <a:prstGeom prst="rect">
            <a:avLst/>
          </a:prstGeom>
        </p:spPr>
      </p:pic>
      <p:sp>
        <p:nvSpPr>
          <p:cNvPr id="8" name="Aşağı Ok 7"/>
          <p:cNvSpPr/>
          <p:nvPr/>
        </p:nvSpPr>
        <p:spPr>
          <a:xfrm>
            <a:off x="1403648" y="3457222"/>
            <a:ext cx="288032" cy="61985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9" name="Aşağı Ok 8"/>
          <p:cNvSpPr/>
          <p:nvPr/>
        </p:nvSpPr>
        <p:spPr>
          <a:xfrm rot="10800000">
            <a:off x="4289184" y="3125405"/>
            <a:ext cx="303469" cy="663635"/>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0" name="Aşağı Ok 9"/>
          <p:cNvSpPr/>
          <p:nvPr/>
        </p:nvSpPr>
        <p:spPr>
          <a:xfrm>
            <a:off x="7455064" y="3335995"/>
            <a:ext cx="266242" cy="646747"/>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11" name="Akış Çizelgesi: Öteki İşlem 10"/>
          <p:cNvSpPr/>
          <p:nvPr/>
        </p:nvSpPr>
        <p:spPr>
          <a:xfrm>
            <a:off x="395536" y="4221088"/>
            <a:ext cx="2304256" cy="2088232"/>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b="1" dirty="0" smtClean="0"/>
              <a:t>GÖRSEL ÖĞRENME STİLİ</a:t>
            </a:r>
            <a:endParaRPr lang="tr-TR" sz="2400" b="1" dirty="0"/>
          </a:p>
        </p:txBody>
      </p:sp>
      <p:sp>
        <p:nvSpPr>
          <p:cNvPr id="12" name="Akış Çizelgesi: Öteki İşlem 11"/>
          <p:cNvSpPr/>
          <p:nvPr/>
        </p:nvSpPr>
        <p:spPr>
          <a:xfrm>
            <a:off x="3333612" y="404664"/>
            <a:ext cx="2282596" cy="216024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t>İŞİTSEL ÖĞRENME STİLİ</a:t>
            </a:r>
            <a:endParaRPr lang="tr-TR" sz="2400" b="1" dirty="0"/>
          </a:p>
        </p:txBody>
      </p:sp>
      <p:sp>
        <p:nvSpPr>
          <p:cNvPr id="13" name="Akış Çizelgesi: Öteki İşlem 12"/>
          <p:cNvSpPr/>
          <p:nvPr/>
        </p:nvSpPr>
        <p:spPr>
          <a:xfrm>
            <a:off x="6516216" y="4149080"/>
            <a:ext cx="2232248" cy="216024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DOKUNSAL (KİNESTETİK) ÖĞRENME STİLİ</a:t>
            </a:r>
            <a:endParaRPr lang="tr-TR" sz="2400" b="1" dirty="0"/>
          </a:p>
        </p:txBody>
      </p:sp>
    </p:spTree>
    <p:extLst>
      <p:ext uri="{BB962C8B-B14F-4D97-AF65-F5344CB8AC3E}">
        <p14:creationId xmlns:p14="http://schemas.microsoft.com/office/powerpoint/2010/main" xmlns="" val="9446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çerik Yer Tutucusu" descr="images (2).jpg"/>
          <p:cNvPicPr>
            <a:picLocks noGrp="1" noChangeAspect="1"/>
          </p:cNvPicPr>
          <p:nvPr>
            <p:ph idx="1"/>
          </p:nvPr>
        </p:nvPicPr>
        <p:blipFill>
          <a:blip r:embed="rId2"/>
          <a:stretch>
            <a:fillRect/>
          </a:stretch>
        </p:blipFill>
        <p:spPr>
          <a:xfrm>
            <a:off x="82036" y="142852"/>
            <a:ext cx="7418922" cy="591422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200166" y="136238"/>
            <a:ext cx="2823179" cy="2729073"/>
          </a:xfrm>
          <a:prstGeom prst="rect">
            <a:avLst/>
          </a:prstGeom>
        </p:spPr>
      </p:pic>
      <p:sp>
        <p:nvSpPr>
          <p:cNvPr id="5" name="Dikdörtgen 4"/>
          <p:cNvSpPr/>
          <p:nvPr/>
        </p:nvSpPr>
        <p:spPr>
          <a:xfrm>
            <a:off x="1763688" y="2482078"/>
            <a:ext cx="5544616" cy="3046988"/>
          </a:xfrm>
          <a:prstGeom prst="rect">
            <a:avLst/>
          </a:prstGeom>
          <a:noFill/>
        </p:spPr>
        <p:txBody>
          <a:bodyPr wrap="square">
            <a:spAutoFit/>
          </a:bodyPr>
          <a:lstStyle/>
          <a:p>
            <a:pPr algn="ctr"/>
            <a:r>
              <a:rPr lang="tr-TR" sz="2400" b="1" dirty="0" smtClean="0"/>
              <a:t>Öğrenme stilini bilmek, </a:t>
            </a:r>
          </a:p>
          <a:p>
            <a:pPr algn="ctr"/>
            <a:r>
              <a:rPr lang="tr-TR" sz="2400" b="1" dirty="0" smtClean="0"/>
              <a:t>kişinin öğrenme ortamlarından daha etkili yararlanmasına yardımcı olur. Kişiye uygun yöntemlerle tam öğrenmeyi sağlayarak, daha hızlı, pratik ve kendine uygun çalışma alışkanlıkları kazanmasını, öğrenmeye karşı olumlu tutum geliştirmesini ve kendini tanımasını sağlar.</a:t>
            </a:r>
            <a:endParaRPr lang="tr-TR" sz="2400" b="1" dirty="0"/>
          </a:p>
        </p:txBody>
      </p:sp>
      <p:sp>
        <p:nvSpPr>
          <p:cNvPr id="6" name="Metin kutusu 5"/>
          <p:cNvSpPr txBox="1"/>
          <p:nvPr/>
        </p:nvSpPr>
        <p:spPr>
          <a:xfrm>
            <a:off x="2375756" y="764704"/>
            <a:ext cx="4248472" cy="1200329"/>
          </a:xfrm>
          <a:prstGeom prst="rect">
            <a:avLst/>
          </a:prstGeom>
          <a:noFill/>
        </p:spPr>
        <p:txBody>
          <a:bodyPr wrap="square" rtlCol="0">
            <a:spAutoFit/>
          </a:bodyPr>
          <a:lstStyle/>
          <a:p>
            <a:pPr algn="ctr"/>
            <a:r>
              <a:rPr lang="tr-TR" sz="3600" b="1" dirty="0" smtClean="0"/>
              <a:t>ÖĞRENME STİLLERİ NEDEN ÖNEMLİ ?</a:t>
            </a:r>
            <a:endParaRPr lang="tr-TR" sz="3600" b="1" dirty="0"/>
          </a:p>
        </p:txBody>
      </p:sp>
      <p:pic>
        <p:nvPicPr>
          <p:cNvPr id="7" name="Resim 6"/>
          <p:cNvPicPr>
            <a:picLocks noChangeAspect="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xmlns="" val="0"/>
              </a:ext>
            </a:extLst>
          </a:blip>
          <a:stretch>
            <a:fillRect/>
          </a:stretch>
        </p:blipFill>
        <p:spPr>
          <a:xfrm>
            <a:off x="-703651" y="513522"/>
            <a:ext cx="3949012" cy="1974506"/>
          </a:xfrm>
          <a:prstGeom prst="rect">
            <a:avLst/>
          </a:prstGeom>
        </p:spPr>
      </p:pic>
    </p:spTree>
    <p:extLst>
      <p:ext uri="{BB962C8B-B14F-4D97-AF65-F5344CB8AC3E}">
        <p14:creationId xmlns:p14="http://schemas.microsoft.com/office/powerpoint/2010/main" xmlns="" val="212252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child-tired-learn-unhappy-student-exhausted-little-schoolboy-boy-classroom-kid-making-homework_136813-4301.jpg"/>
          <p:cNvPicPr>
            <a:picLocks noChangeAspect="1"/>
          </p:cNvPicPr>
          <p:nvPr/>
        </p:nvPicPr>
        <p:blipFill>
          <a:blip r:embed="rId2"/>
          <a:stretch>
            <a:fillRect/>
          </a:stretch>
        </p:blipFill>
        <p:spPr>
          <a:xfrm>
            <a:off x="251626" y="1571611"/>
            <a:ext cx="8606654" cy="4950218"/>
          </a:xfrm>
          <a:prstGeom prst="rect">
            <a:avLst/>
          </a:prstGeom>
        </p:spPr>
      </p:pic>
      <p:sp>
        <p:nvSpPr>
          <p:cNvPr id="3" name="Yuvarlatılmış Dikdörtgen 4"/>
          <p:cNvSpPr/>
          <p:nvPr/>
        </p:nvSpPr>
        <p:spPr>
          <a:xfrm>
            <a:off x="428596" y="428604"/>
            <a:ext cx="8358246" cy="10001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200" b="1" dirty="0" smtClean="0">
                <a:solidFill>
                  <a:schemeClr val="accent6">
                    <a:lumMod val="50000"/>
                  </a:schemeClr>
                </a:solidFill>
              </a:rPr>
              <a:t>GÖRSEL ÖĞRENME STİLİ</a:t>
            </a:r>
            <a:endParaRPr lang="tr-TR" sz="3200" b="1" dirty="0">
              <a:solidFill>
                <a:schemeClr val="accent6">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7072290"/>
          </a:xfrm>
          <a:prstGeom prst="rect">
            <a:avLst/>
          </a:prstGeom>
        </p:spPr>
      </p:pic>
      <p:cxnSp>
        <p:nvCxnSpPr>
          <p:cNvPr id="6" name="Düz Bağlayıcı 5"/>
          <p:cNvCxnSpPr/>
          <p:nvPr/>
        </p:nvCxnSpPr>
        <p:spPr>
          <a:xfrm>
            <a:off x="2987824" y="1484784"/>
            <a:ext cx="0" cy="4896544"/>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8" name="Düz Bağlayıcı 7"/>
          <p:cNvCxnSpPr/>
          <p:nvPr/>
        </p:nvCxnSpPr>
        <p:spPr>
          <a:xfrm flipH="1">
            <a:off x="6048164" y="1484784"/>
            <a:ext cx="36004" cy="4896544"/>
          </a:xfrm>
          <a:prstGeom prst="line">
            <a:avLst/>
          </a:prstGeom>
          <a:ln>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41969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rcRect r="36718"/>
          <a:stretch>
            <a:fillRect/>
          </a:stretch>
        </p:blipFill>
        <p:spPr>
          <a:xfrm>
            <a:off x="0" y="0"/>
            <a:ext cx="9159338" cy="6858000"/>
          </a:xfrm>
          <a:prstGeom prst="rect">
            <a:avLst/>
          </a:prstGeom>
        </p:spPr>
      </p:pic>
      <p:cxnSp>
        <p:nvCxnSpPr>
          <p:cNvPr id="8" name="Düz Bağlayıcı 7"/>
          <p:cNvCxnSpPr/>
          <p:nvPr/>
        </p:nvCxnSpPr>
        <p:spPr>
          <a:xfrm rot="5400000">
            <a:off x="1582540" y="3203774"/>
            <a:ext cx="6407548"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8205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01767" y="402574"/>
            <a:ext cx="6984776" cy="923330"/>
          </a:xfrm>
          <a:prstGeom prst="rect">
            <a:avLst/>
          </a:prstGeom>
          <a:noFill/>
        </p:spPr>
        <p:txBody>
          <a:bodyPr wrap="square" rtlCol="0">
            <a:spAutoFit/>
          </a:bodyPr>
          <a:lstStyle/>
          <a:p>
            <a:r>
              <a:rPr lang="tr-TR" sz="5400" b="1" i="1" dirty="0" smtClean="0">
                <a:solidFill>
                  <a:schemeClr val="accent3">
                    <a:lumMod val="75000"/>
                  </a:schemeClr>
                </a:solidFill>
              </a:rPr>
              <a:t>İŞİTSEL ÖĞRENME STİLİ</a:t>
            </a:r>
            <a:endParaRPr lang="tr-TR" sz="5400" b="1" i="1" dirty="0">
              <a:solidFill>
                <a:schemeClr val="accent3">
                  <a:lumMod val="75000"/>
                </a:schemeClr>
              </a:solidFill>
            </a:endParaRPr>
          </a:p>
        </p:txBody>
      </p:sp>
      <p:pic>
        <p:nvPicPr>
          <p:cNvPr id="7" name="Resi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00232" y="1714488"/>
            <a:ext cx="4763165" cy="4467849"/>
          </a:xfrm>
          <a:prstGeom prst="rect">
            <a:avLst/>
          </a:prstGeom>
        </p:spPr>
      </p:pic>
      <p:sp>
        <p:nvSpPr>
          <p:cNvPr id="4" name="Yuvarlatılmış Dikdörtgen 4"/>
          <p:cNvSpPr/>
          <p:nvPr/>
        </p:nvSpPr>
        <p:spPr>
          <a:xfrm>
            <a:off x="428596" y="428604"/>
            <a:ext cx="8358246" cy="10001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smtClean="0">
                <a:solidFill>
                  <a:schemeClr val="accent6">
                    <a:lumMod val="50000"/>
                  </a:schemeClr>
                </a:solidFill>
              </a:rPr>
              <a:t>İŞİTSEL ÖĞRENME STİLİ</a:t>
            </a:r>
            <a:endParaRPr lang="tr-TR" sz="3600" b="1" dirty="0">
              <a:solidFill>
                <a:schemeClr val="accent6">
                  <a:lumMod val="50000"/>
                </a:schemeClr>
              </a:solidFill>
            </a:endParaRPr>
          </a:p>
        </p:txBody>
      </p:sp>
    </p:spTree>
    <p:extLst>
      <p:ext uri="{BB962C8B-B14F-4D97-AF65-F5344CB8AC3E}">
        <p14:creationId xmlns:p14="http://schemas.microsoft.com/office/powerpoint/2010/main" xmlns="" val="1710575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132</Words>
  <Application>Microsoft Office PowerPoint</Application>
  <PresentationFormat>Ekran Gösterisi (4:3)</PresentationFormat>
  <Paragraphs>26</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 ÖĞRENME  STİLLERİ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BAŞARILI OLMAK İSTİYORSAK</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sadullah</dc:creator>
  <cp:lastModifiedBy>cASPER</cp:lastModifiedBy>
  <cp:revision>46</cp:revision>
  <cp:lastPrinted>2017-11-20T09:04:43Z</cp:lastPrinted>
  <dcterms:created xsi:type="dcterms:W3CDTF">2017-11-20T05:50:39Z</dcterms:created>
  <dcterms:modified xsi:type="dcterms:W3CDTF">2021-03-03T12:32:33Z</dcterms:modified>
</cp:coreProperties>
</file>